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0" autoAdjust="0"/>
    <p:restoredTop sz="94660"/>
  </p:normalViewPr>
  <p:slideViewPr>
    <p:cSldViewPr snapToGrid="0">
      <p:cViewPr varScale="1">
        <p:scale>
          <a:sx n="53" d="100"/>
          <a:sy n="53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55ED-2262-4640-869F-69181833ABE2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FDD-C614-4488-9076-87B814B92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44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55ED-2262-4640-869F-69181833ABE2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FDD-C614-4488-9076-87B814B92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55ED-2262-4640-869F-69181833ABE2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FDD-C614-4488-9076-87B814B9223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1896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55ED-2262-4640-869F-69181833ABE2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FDD-C614-4488-9076-87B814B92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38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55ED-2262-4640-869F-69181833ABE2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FDD-C614-4488-9076-87B814B9223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6796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55ED-2262-4640-869F-69181833ABE2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FDD-C614-4488-9076-87B814B92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511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55ED-2262-4640-869F-69181833ABE2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FDD-C614-4488-9076-87B814B92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055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55ED-2262-4640-869F-69181833ABE2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FDD-C614-4488-9076-87B814B92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24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55ED-2262-4640-869F-69181833ABE2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FDD-C614-4488-9076-87B814B92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71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55ED-2262-4640-869F-69181833ABE2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FDD-C614-4488-9076-87B814B92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21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55ED-2262-4640-869F-69181833ABE2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FDD-C614-4488-9076-87B814B92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3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55ED-2262-4640-869F-69181833ABE2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FDD-C614-4488-9076-87B814B92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04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55ED-2262-4640-869F-69181833ABE2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FDD-C614-4488-9076-87B814B92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91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55ED-2262-4640-869F-69181833ABE2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FDD-C614-4488-9076-87B814B92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7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55ED-2262-4640-869F-69181833ABE2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FDD-C614-4488-9076-87B814B92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90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55ED-2262-4640-869F-69181833ABE2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5FDD-C614-4488-9076-87B814B92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72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955ED-2262-4640-869F-69181833ABE2}" type="datetimeFigureOut">
              <a:rPr lang="ru-RU" smtClean="0"/>
              <a:t>19.05.2024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3185FDD-C614-4488-9076-87B814B92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14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6" y="1609725"/>
            <a:ext cx="7766936" cy="1646302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Курсовой проект </a:t>
            </a:r>
            <a:b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тему: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3775062"/>
            <a:ext cx="7766936" cy="1096899"/>
          </a:xfrm>
        </p:spPr>
        <p:txBody>
          <a:bodyPr>
            <a:normAutofit lnSpcReduction="10000"/>
          </a:bodyPr>
          <a:lstStyle/>
          <a:p>
            <a:pPr marL="36576" lvl="0" algn="ctr" defTabSz="914400">
              <a:spcBef>
                <a:spcPts val="0"/>
              </a:spcBef>
              <a:buClr>
                <a:srgbClr val="31B6FD"/>
              </a:buClr>
            </a:pPr>
            <a:r>
              <a:rPr lang="ru-RU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Электронный учебник </a:t>
            </a:r>
            <a:r>
              <a:rPr lang="ru-RU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«СУБД</a:t>
            </a:r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 SQLite</a:t>
            </a:r>
            <a:r>
              <a:rPr lang="ru-RU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</a:rPr>
              <a:t>»</a:t>
            </a:r>
            <a:endParaRPr lang="ru-RU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</a:endParaRP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38162" y="167361"/>
            <a:ext cx="85047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Государственное автономное профессиональное образовательное учреждение Владимирской области</a:t>
            </a:r>
          </a:p>
          <a:p>
            <a:pPr algn="ctr"/>
            <a:r>
              <a:rPr lang="ru-RU" dirty="0" smtClean="0"/>
              <a:t>«</a:t>
            </a:r>
            <a:r>
              <a:rPr lang="ru-RU" dirty="0" err="1" smtClean="0"/>
              <a:t>ВлГК</a:t>
            </a:r>
            <a:r>
              <a:rPr lang="ru-RU" dirty="0" smtClean="0"/>
              <a:t> </a:t>
            </a:r>
            <a:r>
              <a:rPr lang="ru-RU" dirty="0" err="1" smtClean="0"/>
              <a:t>им.Советкина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49143" y="5390996"/>
            <a:ext cx="25248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Работу выполнил:</a:t>
            </a:r>
          </a:p>
          <a:p>
            <a:pPr algn="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студент гр.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ИП-121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Майорова К.А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305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 «Практика»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24450"/>
            <a:ext cx="8620463" cy="43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5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Доступ к редактированию Разделов «Теория» и «Практика»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773062" cy="396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Доступ к </a:t>
            </a:r>
            <a:r>
              <a:rPr lang="ru-RU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редактированию паролей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1"/>
            <a:ext cx="6594323" cy="43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Возможности редактирования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55712"/>
            <a:ext cx="9235923" cy="44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0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 «Тест»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-1" r="497"/>
          <a:stretch/>
        </p:blipFill>
        <p:spPr>
          <a:xfrm>
            <a:off x="677334" y="1614471"/>
            <a:ext cx="8423123" cy="45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 результата тестирования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63447"/>
            <a:ext cx="8561401" cy="463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Справка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74584"/>
            <a:ext cx="8176380" cy="49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Выход из программы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7411484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6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взаимодействия программ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93651"/>
            <a:ext cx="7344228" cy="525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работы системы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561942" cy="541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27314"/>
          </a:xfrm>
        </p:spPr>
        <p:txBody>
          <a:bodyPr/>
          <a:lstStyle/>
          <a:p>
            <a: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436914"/>
            <a:ext cx="8596668" cy="2935305"/>
          </a:xfrm>
        </p:spPr>
        <p:txBody>
          <a:bodyPr/>
          <a:lstStyle/>
          <a:p>
            <a:r>
              <a:rPr lang="ru-RU" sz="3200" dirty="0">
                <a:cs typeface="Arial" pitchFamily="34" charset="0"/>
              </a:rPr>
              <a:t>Целью курсового проекта является разработка электронного учебника для </a:t>
            </a:r>
            <a:r>
              <a:rPr lang="ru-RU" sz="3200" dirty="0" err="1" smtClean="0">
                <a:cs typeface="Arial" pitchFamily="34" charset="0"/>
              </a:rPr>
              <a:t>ВлГК</a:t>
            </a:r>
            <a:r>
              <a:rPr lang="ru-RU" sz="3200" dirty="0" smtClean="0">
                <a:cs typeface="Arial" pitchFamily="34" charset="0"/>
              </a:rPr>
              <a:t> им. </a:t>
            </a:r>
            <a:r>
              <a:rPr lang="ru-RU" sz="3200" dirty="0" err="1" smtClean="0">
                <a:cs typeface="Arial" pitchFamily="34" charset="0"/>
              </a:rPr>
              <a:t>Советкина</a:t>
            </a:r>
            <a:r>
              <a:rPr lang="ru-RU" sz="3200" dirty="0" smtClean="0">
                <a:cs typeface="Arial" pitchFamily="34" charset="0"/>
              </a:rPr>
              <a:t>, </a:t>
            </a:r>
            <a:r>
              <a:rPr lang="ru-RU" sz="3200" dirty="0">
                <a:cs typeface="Arial" pitchFamily="34" charset="0"/>
              </a:rPr>
              <a:t>предназначенной для изучения темы «СУБД </a:t>
            </a:r>
            <a:r>
              <a:rPr lang="en-US" sz="3200" dirty="0">
                <a:cs typeface="Arial" pitchFamily="34" charset="0"/>
              </a:rPr>
              <a:t>SQLite</a:t>
            </a:r>
            <a:r>
              <a:rPr lang="ru-RU" sz="3200" dirty="0" smtClean="0">
                <a:cs typeface="Arial" pitchFamily="34" charset="0"/>
              </a:rPr>
              <a:t>»</a:t>
            </a:r>
            <a:endParaRPr lang="ru-RU" sz="3200" dirty="0">
              <a:cs typeface="Arial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20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8992" y="3091543"/>
            <a:ext cx="5012265" cy="1320800"/>
          </a:xfrm>
        </p:spPr>
        <p:txBody>
          <a:bodyPr/>
          <a:lstStyle/>
          <a:p>
            <a: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14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85371"/>
          </a:xfrm>
        </p:spPr>
        <p:txBody>
          <a:bodyPr/>
          <a:lstStyle/>
          <a:p>
            <a: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Требования к программе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494971"/>
            <a:ext cx="8596668" cy="3965819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sz="3200" dirty="0"/>
              <a:t>программа должна обладать удобным и понятным интерфейсом;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/>
              <a:t>программа должна корректно запускаться на компьютере пользователя с любого места на диске;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/>
              <a:t>интерфейс программы должен быть выдержанным в едином цветовом решении.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4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45029"/>
          </a:xfrm>
        </p:spPr>
        <p:txBody>
          <a:bodyPr/>
          <a:lstStyle/>
          <a:p>
            <a: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Язык программирования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1654629"/>
            <a:ext cx="8596668" cy="4963885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Для разработки программы был выбран язык программирования </a:t>
            </a:r>
            <a:r>
              <a:rPr lang="en-US" sz="2400" dirty="0"/>
              <a:t>C#. </a:t>
            </a:r>
          </a:p>
          <a:p>
            <a:pPr algn="just"/>
            <a:r>
              <a:rPr lang="en-US" sz="2400" dirty="0"/>
              <a:t>C# - </a:t>
            </a:r>
            <a:r>
              <a:rPr lang="ru-RU" sz="2400" dirty="0"/>
              <a:t>это язык программирования, предназначенный для разработки самых разных приложений, предназначенных для выполнения в среде </a:t>
            </a:r>
            <a:r>
              <a:rPr lang="en-US" sz="2400" dirty="0"/>
              <a:t>.NET Framework.</a:t>
            </a:r>
          </a:p>
          <a:p>
            <a:pPr algn="just"/>
            <a:r>
              <a:rPr lang="ru-RU" sz="2400" dirty="0"/>
              <a:t>Перечень возможностей разработки практически не имеет ограничений благодаря широчайшему набору инструментов и средств.</a:t>
            </a:r>
          </a:p>
          <a:p>
            <a:pPr algn="just"/>
            <a:r>
              <a:rPr lang="ru-RU" sz="2400" dirty="0"/>
              <a:t>В </a:t>
            </a:r>
            <a:r>
              <a:rPr lang="en-US" sz="2400" dirty="0"/>
              <a:t>C# </a:t>
            </a:r>
            <a:r>
              <a:rPr lang="ru-RU" sz="2400" dirty="0"/>
              <a:t>решение широкого круга задач возможно реализовать быстрее, проще и с меньшими затратами времени и ресурсов.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490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программы</a:t>
            </a:r>
            <a:endParaRPr lang="ru-RU" dirty="0"/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15" y="1485220"/>
            <a:ext cx="2412106" cy="520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73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Начальная форма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08296"/>
            <a:ext cx="7900269" cy="496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Меню программы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70743"/>
            <a:ext cx="8064189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Раскрывающееся меню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176" y="1657691"/>
            <a:ext cx="2135909" cy="501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 «Теория»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69143"/>
            <a:ext cx="8751930" cy="439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4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207</Words>
  <Application>Microsoft Office PowerPoint</Application>
  <PresentationFormat>Широкоэкранный</PresentationFormat>
  <Paragraphs>34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Verdana</vt:lpstr>
      <vt:lpstr>Wingdings 3</vt:lpstr>
      <vt:lpstr>Аспект</vt:lpstr>
      <vt:lpstr>Курсовой проект  на тему:</vt:lpstr>
      <vt:lpstr>Цель проекта</vt:lpstr>
      <vt:lpstr>Требования к программе</vt:lpstr>
      <vt:lpstr>Язык программирования</vt:lpstr>
      <vt:lpstr>Структура программы</vt:lpstr>
      <vt:lpstr>Начальная форма</vt:lpstr>
      <vt:lpstr>Меню программы</vt:lpstr>
      <vt:lpstr>Раскрывающееся меню </vt:lpstr>
      <vt:lpstr>Раздел «Теория»</vt:lpstr>
      <vt:lpstr>Раздел «Практика»</vt:lpstr>
      <vt:lpstr>Доступ к редактированию Разделов «Теория» и «Практика»</vt:lpstr>
      <vt:lpstr>Доступ к редактированию паролей</vt:lpstr>
      <vt:lpstr>Возможности редактирования</vt:lpstr>
      <vt:lpstr>Раздел «Тест»</vt:lpstr>
      <vt:lpstr>Вывод результата тестирования</vt:lpstr>
      <vt:lpstr>Справка</vt:lpstr>
      <vt:lpstr>Выход из программы</vt:lpstr>
      <vt:lpstr>Схема взаимодействия программ </vt:lpstr>
      <vt:lpstr>Схема работы системы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на тему:</dc:title>
  <dc:creator>Павел</dc:creator>
  <cp:lastModifiedBy>п</cp:lastModifiedBy>
  <cp:revision>6</cp:revision>
  <dcterms:created xsi:type="dcterms:W3CDTF">2024-05-19T09:50:12Z</dcterms:created>
  <dcterms:modified xsi:type="dcterms:W3CDTF">2024-05-19T10:30:40Z</dcterms:modified>
</cp:coreProperties>
</file>