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Libre Baskerville"/>
      <p:regular r:id="rId12"/>
    </p:embeddedFont>
    <p:embeddedFont>
      <p:font typeface="Libre Baskerville"/>
      <p:regular r:id="rId13"/>
    </p:embeddedFont>
    <p:embeddedFont>
      <p:font typeface="Libre Baskerville"/>
      <p:regular r:id="rId14"/>
    </p:embeddedFont>
    <p:embeddedFont>
      <p:font typeface="Libre Baskerville"/>
      <p:regular r:id="rId15"/>
    </p:embeddedFont>
    <p:embeddedFont>
      <p:font typeface="Open Sans"/>
      <p:regular r:id="rId16"/>
    </p:embeddedFont>
    <p:embeddedFont>
      <p:font typeface="Open Sans"/>
      <p:regular r:id="rId17"/>
    </p:embeddedFont>
    <p:embeddedFont>
      <p:font typeface="Open Sans"/>
      <p:regular r:id="rId18"/>
    </p:embeddedFont>
    <p:embeddedFont>
      <p:font typeface="Open Sans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14644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Gen Z Workforce Analysis Project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21124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provides insights into Gen Z’s career aspirations, workplace preferences, and key frustrations. It highlights actionable recommendations for employers, educators, and policymakers to align strategies with Gen Z’s expectations.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93490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94252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918002"/>
            <a:ext cx="248233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saurabh dahat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736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Findings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849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972979" y="3269933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84922"/>
            <a:ext cx="32174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Top Career Influences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75340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Salary, work-life balance, and flexibility are top career influences for Gen Z.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1849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6"/>
          <p:cNvSpPr/>
          <p:nvPr/>
        </p:nvSpPr>
        <p:spPr>
          <a:xfrm>
            <a:off x="5367337" y="3269933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1849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Company Values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675340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77% of Gen Z prefer companies with aligned values and missions.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1849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2" name="Text 10"/>
          <p:cNvSpPr/>
          <p:nvPr/>
        </p:nvSpPr>
        <p:spPr>
          <a:xfrm>
            <a:off x="9790509" y="3269933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1849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Remote Work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675340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60% of Gen Z favor remote or hybrid work setups.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2460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6" name="Text 14"/>
          <p:cNvSpPr/>
          <p:nvPr/>
        </p:nvSpPr>
        <p:spPr>
          <a:xfrm>
            <a:off x="949404" y="5331023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246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Work Frustrations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73643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 frustrations include unclear growth paths and lack of recognition.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8667" y="52460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20" name="Text 18"/>
          <p:cNvSpPr/>
          <p:nvPr/>
        </p:nvSpPr>
        <p:spPr>
          <a:xfrm>
            <a:off x="7587139" y="5331023"/>
            <a:ext cx="19323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65783" y="5246013"/>
            <a:ext cx="33735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Diversity and Inclusion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65783" y="573643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Diversity and inclusion are critical for Gen Z.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'Wow' Insight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 Z overwhelmingly prioritizes workplace flexibility over salary, with over 70% choosing it as a higher priority. This underscores a significant generational shift towards work-life integration and remote work.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Employers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 remote work options and transparent career growth pathways.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Educators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Equip students with cross-functional skills and industry exposure.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Policymakers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Promote inclusive workplace policies and flexible work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645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Takeaways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134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 Z seeks purpose, flexibility, and inclusivity in their careers. Companies must align missions and values with employee expectations. Adaptability and diversity are key to attracting and retaining Gen Z talent.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2024-11-27T08:06:25Z</dcterms:created>
  <dcterms:modified xsi:type="dcterms:W3CDTF">2024-11-27T08:06:25Z</dcterms:modified>
</cp:coreProperties>
</file>