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Clear Sans Regular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4343" autoAdjust="0"/>
  </p:normalViewPr>
  <p:slideViewPr>
    <p:cSldViewPr>
      <p:cViewPr>
        <p:scale>
          <a:sx n="39" d="100"/>
          <a:sy n="39" d="100"/>
        </p:scale>
        <p:origin x="-24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8-4D46-9220-0149B2E76A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3685775"/>
        <c:axId val="873694511"/>
      </c:barChart>
      <c:catAx>
        <c:axId val="8736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694511"/>
        <c:crosses val="autoZero"/>
        <c:auto val="1"/>
        <c:lblAlgn val="ctr"/>
        <c:lblOffset val="100"/>
        <c:noMultiLvlLbl val="0"/>
      </c:catAx>
      <c:valAx>
        <c:axId val="87369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68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Sentiment Analysis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6-4984-956A-DD1BFB405BDE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6-4984-956A-DD1BFB405BDE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6-4984-956A-DD1BFB405BDE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26-4984-956A-DD1BFB405B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5826047"/>
        <c:axId val="885815231"/>
      </c:barChart>
      <c:catAx>
        <c:axId val="88582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815231"/>
        <c:crosses val="autoZero"/>
        <c:auto val="1"/>
        <c:lblAlgn val="ctr"/>
        <c:lblOffset val="100"/>
        <c:noMultiLvlLbl val="0"/>
      </c:catAx>
      <c:valAx>
        <c:axId val="8858152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5826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71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3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7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43751" y="2451690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45151" y="837474"/>
            <a:ext cx="6114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There are a total of 16 distinct content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Out of which Animal and Science are most popular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4 types of content – Photo, Audio, GIF and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Out of which people prefer Photo and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MAY month has the highest number of posts.</a:t>
            </a:r>
            <a:endParaRPr lang="en-US" sz="2400" dirty="0">
              <a:solidFill>
                <a:srgbClr val="A1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45150" y="4733356"/>
            <a:ext cx="6114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A100FF"/>
                </a:solidFill>
              </a:rPr>
              <a:t>CONCLUSION</a:t>
            </a:r>
            <a:endParaRPr lang="en-US" sz="2400" b="1" u="sng" dirty="0">
              <a:solidFill>
                <a:srgbClr val="A1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45150" y="5426097"/>
            <a:ext cx="6114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The company should focus more on the top 5 categories that are animals, science, healthy eating, technology and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Create campaign to specifically target those audiences.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There is need to maximize efforts in the month of January, May and August as the number of posts in these months are the highest.</a:t>
            </a:r>
            <a:endParaRPr lang="en-US" sz="24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5551" y="406153"/>
            <a:ext cx="8673443" cy="7636970"/>
            <a:chOff x="0" y="0"/>
            <a:chExt cx="11564591" cy="459926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301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400" spc="-19" dirty="0" smtClean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Process</a:t>
              </a: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400" spc="-19" dirty="0" smtClean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Insights</a:t>
              </a: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400" spc="-19" dirty="0" smtClean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Summary</a:t>
              </a: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68889" y="2142738"/>
            <a:ext cx="73504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100FF"/>
                </a:solidFill>
              </a:rPr>
              <a:t>Social Buzz </a:t>
            </a:r>
            <a:r>
              <a:rPr lang="en-US" sz="2800" dirty="0" smtClean="0"/>
              <a:t>is a fast growing technology unicorn that was established in </a:t>
            </a:r>
            <a:r>
              <a:rPr lang="en-US" sz="2800" dirty="0" smtClean="0">
                <a:solidFill>
                  <a:srgbClr val="A100FF"/>
                </a:solidFill>
              </a:rPr>
              <a:t>2010</a:t>
            </a:r>
            <a:r>
              <a:rPr lang="en-US" sz="2800" dirty="0" smtClean="0"/>
              <a:t> at </a:t>
            </a:r>
            <a:r>
              <a:rPr lang="en-US" sz="2800" dirty="0" smtClean="0">
                <a:solidFill>
                  <a:srgbClr val="A100FF"/>
                </a:solidFill>
              </a:rPr>
              <a:t>San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A100FF"/>
                </a:solidFill>
              </a:rPr>
              <a:t>Francisco</a:t>
            </a:r>
            <a:r>
              <a:rPr lang="en-US" sz="2800" dirty="0" smtClean="0"/>
              <a:t> and has around </a:t>
            </a:r>
            <a:r>
              <a:rPr lang="en-US" sz="2800" dirty="0" smtClean="0">
                <a:solidFill>
                  <a:srgbClr val="A100FF"/>
                </a:solidFill>
              </a:rPr>
              <a:t>500M</a:t>
            </a:r>
            <a:r>
              <a:rPr lang="en-US" sz="2800" dirty="0" smtClean="0"/>
              <a:t> active monthly users. At this point in time, it needs to adapt quickly to the global scale.</a:t>
            </a:r>
          </a:p>
          <a:p>
            <a:r>
              <a:rPr lang="en-US" sz="2800" dirty="0" smtClean="0">
                <a:solidFill>
                  <a:srgbClr val="A100FF"/>
                </a:solidFill>
              </a:rPr>
              <a:t>Accenture</a:t>
            </a:r>
            <a:r>
              <a:rPr lang="en-US" sz="2800" dirty="0" smtClean="0"/>
              <a:t> has begun a 3 month POC focusing on the following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A100FF"/>
                </a:solidFill>
              </a:rPr>
              <a:t>audit</a:t>
            </a:r>
            <a:r>
              <a:rPr lang="en-US" sz="2800" dirty="0" smtClean="0"/>
              <a:t>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Recommendations for a successful </a:t>
            </a:r>
            <a:r>
              <a:rPr lang="en-US" sz="2800" dirty="0" smtClean="0">
                <a:solidFill>
                  <a:srgbClr val="A100FF"/>
                </a:solidFill>
              </a:rPr>
              <a:t>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Analysis to find Social Buzz’s </a:t>
            </a:r>
            <a:r>
              <a:rPr lang="en-US" sz="2800" dirty="0" smtClean="0">
                <a:solidFill>
                  <a:srgbClr val="A100FF"/>
                </a:solidFill>
              </a:rPr>
              <a:t>top 5</a:t>
            </a:r>
            <a:r>
              <a:rPr lang="en-US" sz="2800" dirty="0" smtClean="0"/>
              <a:t> most popular categories of content.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3799" y="5229751"/>
            <a:ext cx="68902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Over 100000 posts per day that makes it difficult to handle such big data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Analysis to find Social Buzz’s top 5 most popular categories of content.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200" y="6744500"/>
            <a:ext cx="2540236" cy="274239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5" name="TextBox 34"/>
          <p:cNvSpPr txBox="1"/>
          <p:nvPr/>
        </p:nvSpPr>
        <p:spPr>
          <a:xfrm>
            <a:off x="14276704" y="1694736"/>
            <a:ext cx="355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A100FF"/>
                </a:solidFill>
              </a:rPr>
              <a:t>Andrew Fleming</a:t>
            </a:r>
            <a:endParaRPr lang="en-US" sz="2800" u="sng" dirty="0" smtClean="0">
              <a:solidFill>
                <a:srgbClr val="A100FF"/>
              </a:solidFill>
            </a:endParaRPr>
          </a:p>
          <a:p>
            <a:r>
              <a:rPr lang="en-US" sz="2400" dirty="0" smtClean="0">
                <a:solidFill>
                  <a:srgbClr val="A100FF"/>
                </a:solidFill>
              </a:rPr>
              <a:t>Chief Technical Architect</a:t>
            </a:r>
            <a:endParaRPr lang="en-US" sz="2400" dirty="0">
              <a:solidFill>
                <a:srgbClr val="A1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87500" y="756892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 smtClean="0">
                <a:solidFill>
                  <a:srgbClr val="A100FF"/>
                </a:solidFill>
              </a:rPr>
              <a:t>Saurabh</a:t>
            </a:r>
            <a:r>
              <a:rPr lang="en-US" sz="3200" u="sng" dirty="0" smtClean="0">
                <a:solidFill>
                  <a:srgbClr val="A100FF"/>
                </a:solidFill>
              </a:rPr>
              <a:t> </a:t>
            </a:r>
            <a:r>
              <a:rPr lang="en-US" sz="3200" u="sng" dirty="0" err="1" smtClean="0">
                <a:solidFill>
                  <a:srgbClr val="A100FF"/>
                </a:solidFill>
              </a:rPr>
              <a:t>Dahat</a:t>
            </a:r>
            <a:endParaRPr lang="en-US" u="sng" dirty="0" smtClean="0">
              <a:solidFill>
                <a:srgbClr val="A100FF"/>
              </a:solidFill>
            </a:endParaRPr>
          </a:p>
          <a:p>
            <a:r>
              <a:rPr lang="en-US" sz="2400" dirty="0" smtClean="0">
                <a:solidFill>
                  <a:srgbClr val="A100FF"/>
                </a:solidFill>
              </a:rPr>
              <a:t>Data Analyst</a:t>
            </a:r>
            <a:endParaRPr lang="en-US" sz="2000" dirty="0">
              <a:solidFill>
                <a:srgbClr val="A100FF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1033945"/>
            <a:ext cx="2266639" cy="23219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287500" y="4444563"/>
            <a:ext cx="355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A100FF"/>
                </a:solidFill>
              </a:rPr>
              <a:t>Marcus </a:t>
            </a:r>
            <a:r>
              <a:rPr lang="en-US" sz="3200" u="sng" dirty="0" err="1" smtClean="0">
                <a:solidFill>
                  <a:srgbClr val="A100FF"/>
                </a:solidFill>
              </a:rPr>
              <a:t>Rompton</a:t>
            </a:r>
            <a:endParaRPr lang="en-US" sz="2800" u="sng" dirty="0" smtClean="0">
              <a:solidFill>
                <a:srgbClr val="A100FF"/>
              </a:solidFill>
            </a:endParaRPr>
          </a:p>
          <a:p>
            <a:r>
              <a:rPr lang="en-US" sz="2400" dirty="0" smtClean="0">
                <a:solidFill>
                  <a:srgbClr val="A100FF"/>
                </a:solidFill>
              </a:rPr>
              <a:t>Senior Principle</a:t>
            </a:r>
            <a:endParaRPr lang="en-US" sz="2400" dirty="0">
              <a:solidFill>
                <a:srgbClr val="A100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4141927"/>
            <a:ext cx="2266639" cy="2154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347" y="1284816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Understanding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9480" y="3042528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25954" y="7975777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Uncover Insights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60505" y="6329752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4965" y="4731421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Modelling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83280" y="4658873"/>
            <a:ext cx="3659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A100FF"/>
                </a:solidFill>
              </a:rPr>
              <a:t>16</a:t>
            </a:r>
            <a:r>
              <a:rPr lang="en-US" sz="3200" dirty="0">
                <a:solidFill>
                  <a:srgbClr val="A100FF"/>
                </a:solidFill>
              </a:rPr>
              <a:t> unique categories</a:t>
            </a:r>
            <a:endParaRPr lang="en-US" sz="3200" dirty="0">
              <a:solidFill>
                <a:srgbClr val="A1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10192" y="4599001"/>
            <a:ext cx="40607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A100FF"/>
                </a:solidFill>
              </a:rPr>
              <a:t>Most favorite category:</a:t>
            </a:r>
          </a:p>
          <a:p>
            <a:pPr algn="ctr"/>
            <a:r>
              <a:rPr lang="en-US" sz="3200" b="1" u="sng" dirty="0" smtClean="0">
                <a:solidFill>
                  <a:srgbClr val="A100FF"/>
                </a:solidFill>
              </a:rPr>
              <a:t>Animals</a:t>
            </a:r>
            <a:endParaRPr lang="en-US" sz="3200" b="1" u="sng" dirty="0">
              <a:solidFill>
                <a:srgbClr val="A1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69804" y="4591112"/>
            <a:ext cx="62839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A100FF"/>
                </a:solidFill>
              </a:rPr>
              <a:t>Highest number of posts in a month:</a:t>
            </a:r>
          </a:p>
          <a:p>
            <a:pPr algn="ctr"/>
            <a:r>
              <a:rPr lang="en-US" sz="3200" b="1" u="sng" dirty="0" smtClean="0">
                <a:solidFill>
                  <a:srgbClr val="A100FF"/>
                </a:solidFill>
              </a:rPr>
              <a:t>MAY</a:t>
            </a:r>
            <a:endParaRPr lang="en-US" sz="3200" b="1" u="sng" dirty="0">
              <a:solidFill>
                <a:srgbClr val="A1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6653"/>
              </p:ext>
            </p:extLst>
          </p:nvPr>
        </p:nvGraphicFramePr>
        <p:xfrm>
          <a:off x="2453888" y="1314286"/>
          <a:ext cx="15455638" cy="738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975487"/>
              </p:ext>
            </p:extLst>
          </p:nvPr>
        </p:nvGraphicFramePr>
        <p:xfrm>
          <a:off x="2437521" y="446902"/>
          <a:ext cx="15523045" cy="924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</TotalTime>
  <Words>338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Graphik Regular</vt:lpstr>
      <vt:lpstr>Arial</vt:lpstr>
      <vt:lpstr>Century Gothic</vt:lpstr>
      <vt:lpstr>Wingdings 3</vt:lpstr>
      <vt:lpstr>Clear Sans Regular Bold</vt:lpstr>
      <vt:lpstr>Calibri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saur007dante@gmail.com</cp:lastModifiedBy>
  <cp:revision>24</cp:revision>
  <dcterms:created xsi:type="dcterms:W3CDTF">2006-08-16T00:00:00Z</dcterms:created>
  <dcterms:modified xsi:type="dcterms:W3CDTF">2024-10-22T10:50:25Z</dcterms:modified>
  <dc:identifier>DAEhDyfaYKE</dc:identifier>
</cp:coreProperties>
</file>