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AD5793-46C7-4819-A687-C0276A1A2DEB}">
  <a:tblStyle styleId="{CEAD5793-46C7-4819-A687-C0276A1A2D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{CEAD5793-46C7-4819-A687-C0276A1A2DEB}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Colors of the world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John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 tagets. Neutralize = 2 on paper or 1 in A/DownZero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 sets of colored targets. Set 1 for person 1, set 2 for person 2, set 3 for both.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Both handguns start unloaded on table. Teammates start touching stick with their only mag in hand.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only 2 mags allowed total, loaded to 15 each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teammate #1 engages their color target and any of the 3rd color.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Dump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unloaded gun on barrel</a:t>
                      </a:r>
                      <a:r>
                        <a:rPr lang="en-US" sz="1100"/>
                        <a:t>.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Tag other teammate in(they must be touching the stick at this moment).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teammate #2 engages their color target and any of the third color.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TEAMMATES MUST USE THEIR PARTNER’S GUN, not their own</a:t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