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40E721-C960-41B6-9E4C-C67189B3463A}">
  <a:tblStyle styleId="{C140E721-C960-41B6-9E4C-C67189B346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{C140E721-C960-41B6-9E4C-C67189B3463A}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 sz="16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Aliens but harderr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Everybody</a:t>
                      </a:r>
                      <a:r>
                        <a:rPr lang="en-US" sz="1200"/>
                        <a:t>’s Favorite Satanist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 paper tagets. Neutralize = 2 on paper or 1 in A/DownZero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 large squares = 4 hits to Neutralize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 small diamonds = 1 hit to Neutralize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Person 1: Handgun loaded on marked barrel, hands touching marks on rear walls.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Person 2: Loaded and holstered, one hand touching either of the two marks for the tag in.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teammate #1 engages targets from the rear shooting area. (you must crawl under the wall).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Once complete, dump fully unloaded handgun on table. run back and tag #2 in.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#2 engage targets from the front shooting area.</a:t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