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73C54C-F857-4CAD-A8D0-44F9D7C196E7}">
  <a:tblStyle styleId="{F873C54C-F857-4CAD-A8D0-44F9D7C196E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{F873C54C-F857-4CAD-A8D0-44F9D7C196E7}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Plate relay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</a:t>
                      </a:r>
                      <a:r>
                        <a:rPr lang="en-US" sz="1200"/>
                        <a:t>Us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 plate racks for each teammate + 2 poppers + 3 statics</a:t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Loaded and holstered in box.. Teammate 2 for tag in same thing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</a:t>
                      </a:r>
                      <a:r>
                        <a:rPr lang="en-US" sz="1100"/>
                        <a:t>, knock all the plates down. Hit each of the statics once.  dump unloaded gun on barrel.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Reset plates then tag in #2.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#2 knock all the plates down again.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Poppers do not need to be reset by #1</a:t>
                      </a:r>
                      <a:endParaRPr b="1"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