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35D8B1-53E4-4082-B213-B8F644AE5C6C}">
  <a:tblStyle styleId="{9635D8B1-53E4-4082-B213-B8F644AE5C6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{9635D8B1-53E4-4082-B213-B8F644AE5C6C}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Turrets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John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 bunch of poppers.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color 1 for teammate 1, color 2 for teammate 2, 3rd color for both. your choice.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 strings, 1 for each teammate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Loaded on turret platform. palms flat on turret platform. Sitting in the chair.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teammate #1 knock all the plates from your color down and any of the 3rd you’d like.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only shoot through the window.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String 2: Same as String 1 but teammate #2.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