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BEC92D-1C3B-432E-B508-65C16BEFBD09}">
  <a:tblStyle styleId="{07BEC92D-1C3B-432E-B508-65C16BEFBD0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{07BEC92D-1C3B-432E-B508-65C16BEFBD09}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5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Terminator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</a:t>
                      </a:r>
                      <a:r>
                        <a:rPr lang="en-US" sz="1200" u="none" cap="none" strike="noStrike"/>
                        <a:t>Everybody</a:t>
                      </a:r>
                      <a:r>
                        <a:rPr lang="en-US" sz="1200"/>
                        <a:t>’s Favorite Satanist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 T800 target.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 hits by each teammate as specified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Loaded and holstered standing behind furthest uprange barrel. Teammate 2 for tag in same thing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</a:t>
                      </a:r>
                      <a:r>
                        <a:rPr lang="en-US" sz="1100"/>
                        <a:t>, hit the T800 5 times from behind barrel 1.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Then from directly behind barrel 2, hit the T800 5 more times.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Then from directly behind barrel 3, hit the T800 5 more times.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Then from directly behind barrel 4, hit the T800 5 more times.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dump gun safely on Barrel 4 then tag #2 in at barrel 1.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#2 repeat the procedure and ends at barrel 4.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“directly behind” = within arm’s reach and uprange.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