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6EC774-F9AA-453D-9FE8-A3BE4238564B}">
  <a:tblStyle styleId="{D76EC774-F9AA-453D-9FE8-A3BE423856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{D76EC774-F9AA-453D-9FE8-A3BE4238564B}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 sz="16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Aliens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Everybody</a:t>
                      </a:r>
                      <a:r>
                        <a:rPr lang="en-US" sz="1200"/>
                        <a:t>’s Favorite Satanist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 large squares = 4 hits to Neutralize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 small diamonds = 1 hit to Neutralize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Firearm loaded on marked barrel, hands touching marks on rear walls.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targets from the rear shooting area. (you must crawl under the wall).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Then engage targets from the front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25s penalty if you decide to not crawl(“old guy” penalty in the tablet). Start is inside the area behind the barrel fingers interlocked on top of head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