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B5DF25-4CAF-4C52-B301-9A6102DE30A5}">
  <a:tblStyle styleId="{89B5DF25-4CAF-4C52-B301-9A6102DE30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{89B5DF25-4CAF-4C52-B301-9A6102DE30A5}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Plate Relay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 plate racks + 3 statics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Loaded and holstered in box.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knock all the plates down. Hit each of the statics once.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COMPLETELY unload gun and dump on barrel.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Reset plates then come back.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Knock all the plates down a second time. Hit each of the statics once.</a:t>
                      </a:r>
                      <a:endParaRPr b="1"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