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C956BB-E41E-4C47-B45E-8E1A24592EA6}">
  <a:tblStyle styleId="{B8C956BB-E41E-4C47-B45E-8E1A24592E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{B8C956BB-E41E-4C47-B45E-8E1A24592EA6}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Turrets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John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 bunch of poppers.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Loaded on turret platform. palms flat on turret platform. Sitting in the chair.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hit each plate at least once.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