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71B8A8-FBA1-40C1-816A-53F62F9049A8}">
  <a:tblStyle styleId="{DD71B8A8-FBA1-40C1-816A-53F62F9049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{DD71B8A8-FBA1-40C1-816A-53F62F9049A8}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Low Ready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John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 pairs of targets(pair by color)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Loaded and holstered standing in box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hit both plates in each pair like so: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Hit plate 1, hit plate 2, hit plate 1, hit plate 2.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Move on to the next pair until all 3 pairs are done.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ANY MISS: restart the 4 shot pattern on that pair. you must start at the other plate(no makeups on the same plate).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ex: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hit white1, hit white2, miss white1. transition to white2. hit white2, hit white 1, hit white2, hit white1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