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78F176-2FF3-448A-B30D-03ADA16DA938}">
  <a:tblStyle styleId="{7078F176-2FF3-448A-B30D-03ADA16DA93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{7078F176-2FF3-448A-B30D-03ADA16DA938}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5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Terminator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</a:t>
                      </a:r>
                      <a:r>
                        <a:rPr lang="en-US" sz="1200" u="none" cap="none" strike="noStrike"/>
                        <a:t>Everybody</a:t>
                      </a:r>
                      <a:r>
                        <a:rPr lang="en-US" sz="1200"/>
                        <a:t>’s Favorite Satanist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 T800 target.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 hits per target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Loaded and holstered standing under hut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</a:t>
                      </a:r>
                      <a:r>
                        <a:rPr lang="en-US" sz="1100"/>
                        <a:t>, hit each T800 6 times while seated on the pressure switch.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