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57377-7521-41F6-8205-ECA41684FE71}">
  <a:tblStyle styleId="{BA257377-7521-41F6-8205-ECA41684FE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1371600" y="763587"/>
            <a:ext cx="5019675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777875" y="4776787"/>
            <a:ext cx="6208712" cy="451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 txBox="1"/>
          <p:nvPr>
            <p:ph idx="3" type="hdr"/>
          </p:nvPr>
        </p:nvSpPr>
        <p:spPr>
          <a:xfrm>
            <a:off x="0" y="0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0" type="dt"/>
          </p:nvPr>
        </p:nvSpPr>
        <p:spPr>
          <a:xfrm>
            <a:off x="4398962" y="0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1" type="ftr"/>
          </p:nvPr>
        </p:nvSpPr>
        <p:spPr>
          <a:xfrm>
            <a:off x="0" y="9555162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4" type="sldNum"/>
          </p:nvPr>
        </p:nvSpPr>
        <p:spPr>
          <a:xfrm>
            <a:off x="4398962" y="9555162"/>
            <a:ext cx="33639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537b10213_0_99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16537b10213_0_9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6537b10213_0_9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537b10213_0_105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16537b10213_0_10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6537b10213_0_10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65125" y="382587"/>
            <a:ext cx="6573837" cy="159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365125" y="2246312"/>
            <a:ext cx="6573837" cy="6326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5241925" y="8742362"/>
            <a:ext cx="169862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365125" y="382587"/>
            <a:ext cx="6573837" cy="159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365125" y="2246312"/>
            <a:ext cx="6573837" cy="6326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7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{BA257377-7521-41F6-8205-ECA41684FE71}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Me Frosted Flakes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Eric Beerbaum &amp; Marcel Englm</a:t>
                      </a:r>
                      <a:r>
                        <a:rPr lang="en-US" sz="1200"/>
                        <a:t>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Me Frosted Flakes is a 31 round, 155 point Comstock medium course.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There are 7 USPSA targets, and 7 IPSC targets,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and 3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targets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The best two hits per target will score.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must fall to score.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signal is audible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with toes touching marks.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loaded and holstered OR PCC loaded with safety on, stock on belt, and muzzle pointing down range.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Your second firearm is UNLOADED and staged in dump box.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USPSA targets may be engaged with PCC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IPSC targets may be engaged with Handgun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may be engaged with either Handgun or PCC.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8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{BA257377-7521-41F6-8205-ECA41684FE71}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Me Frosted Flakes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 &amp;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75" y="1279525"/>
            <a:ext cx="7065962" cy="713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