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E10795-5EB0-485A-81C3-D302EF1957FE}">
  <a:tblStyle styleId="{1BE10795-5EB0-485A-81C3-D302EF1957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c4d9024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64c4d9024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4c4d9024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c4d9024d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64c4d9024d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4c4d9024d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{1BE10795-5EB0-485A-81C3-D302EF1957FE}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nOt A TRACK mEeT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nOt A TRACK mEeT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is a 41 round, 205 point Comstock long course. There are 7 USPSA targets, 10 IPSC targets, and 7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with toes touching marks.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 OR PCC loaded with safety on, stock on belt, and muzzle pointing down range.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Your second firearm is UNLOADED and staged in dump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areas.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USPSA targets may be engaged with PCC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IPSC targets may be engaged with Handgun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may be engaged with either Handgun or PCC.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{1BE10795-5EB0-485A-81C3-D302EF1957FE}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nOt A TRACK mEeT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2" cy="671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