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7E5AB-D697-4FA8-9F9D-B7D321D51A75}">
  <a:tblStyle styleId="{4837E5AB-D697-4FA8-9F9D-B7D321D51A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{4837E5AB-D697-4FA8-9F9D-B7D321D51A75}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Double J Turn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12 paper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10 paper, 3 steel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Sling Required(Unless you don’t have one, see procedure in that case)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hands touching the marks, Carbine loaded on the barrel. Handgun loaded and holstered.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Carbine targets.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Prior to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engaging 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he last Carbine target(inside the hut), remove the magazine. Fire 1 and only 1 shot at the hut target to completely empty it. Sling Carbine.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engage handgun targets.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{4837E5AB-D697-4FA8-9F9D-B7D321D51A75}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Double J Turn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400" cy="422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