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23C348-ACDF-4F51-9119-9DC017DF4562}">
  <a:tblStyle styleId="{8423C348-ACDF-4F51-9119-9DC017DF456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3617fe42_1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53617fe42_1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53617fe42_1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53617fe42_1_10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g1653617fe42_1_10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653617fe42_1_10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{8423C348-ACDF-4F51-9119-9DC017DF4562}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7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Feeling Stressed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</a:t>
                      </a:r>
                      <a:r>
                        <a:rPr lang="en-US" sz="1200"/>
                        <a:t>Xuzi Zhou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100"/>
                        <a:t>Feeling Stressed is a 16 round, 80 point, COMSTOCK Medium course. There are 7 IPSC targets and 2 steel targets.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best two hits per target will score. Steel must fall to score. The start signal is audible.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Handgun start position is standing with heels touching start stick and wrists below belt. Handgun is loaded and holstered.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PCC start position is standing with heels touching start stick with PCC loaded, stock on belt, safety on.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n the audible start signal, engage all targets from within the shooting areas.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P2 activates Swinger which is visible at rest.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27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{8423C348-ACDF-4F51-9119-9DC017DF4562}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7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Feeling Stressed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/>
                        <a:t>Xuzi Zhou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50" y="217175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179" name="Google Shape;1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0336" y="217180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26370"/>
            <a:ext cx="7010400" cy="731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