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28B94A-352A-4D67-A59A-0C21E63FDC6F}">
  <a:tblStyle styleId="{A828B94A-352A-4D67-A59A-0C21E63FDC6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66e677689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2266e677689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266e677689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{A828B94A-352A-4D67-A59A-0C21E63FDC6F}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8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The People’s Vote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Keith Tsang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People’s Vote</a:t>
                      </a:r>
                      <a:r>
                        <a:rPr lang="en-US" sz="1100" u="none" cap="none" strike="noStrike"/>
                        <a:t> is a </a:t>
                      </a:r>
                      <a:r>
                        <a:rPr lang="en-US" sz="1100"/>
                        <a:t>24</a:t>
                      </a:r>
                      <a:r>
                        <a:rPr lang="en-US" sz="1100" u="none" cap="none" strike="noStrike"/>
                        <a:t> round</a:t>
                      </a:r>
                      <a:r>
                        <a:rPr lang="en-US" sz="1100" u="none" cap="none" strike="noStrike"/>
                        <a:t>, </a:t>
                      </a:r>
                      <a:r>
                        <a:rPr lang="en-US" sz="1100"/>
                        <a:t>120</a:t>
                      </a:r>
                      <a:r>
                        <a:rPr lang="en-US" sz="1100" u="none" cap="none" strike="noStrike"/>
                        <a:t> point </a:t>
                      </a:r>
                      <a:r>
                        <a:rPr lang="en-US" sz="1100"/>
                        <a:t>Standards Exercise</a:t>
                      </a:r>
                      <a:r>
                        <a:rPr lang="en-US" sz="1100" u="none" cap="none" strike="noStrike"/>
                        <a:t> course. There are </a:t>
                      </a:r>
                      <a:r>
                        <a:rPr lang="en-US" sz="1100"/>
                        <a:t>6</a:t>
                      </a:r>
                      <a:r>
                        <a:rPr lang="en-US" sz="1100" u="none" cap="none" strike="noStrike"/>
                        <a:t> </a:t>
                      </a:r>
                      <a:r>
                        <a:rPr lang="en-US" sz="1100"/>
                        <a:t>USPSA</a:t>
                      </a:r>
                      <a:r>
                        <a:rPr lang="en-US" sz="1100" u="none" cap="none" strike="noStrike"/>
                        <a:t> targets. The best </a:t>
                      </a:r>
                      <a:r>
                        <a:rPr lang="en-US" sz="1100"/>
                        <a:t>4</a:t>
                      </a:r>
                      <a:r>
                        <a:rPr lang="en-US" sz="1100" u="none" cap="none" strike="noStrike"/>
                        <a:t> hits per target will score</a:t>
                      </a:r>
                      <a:r>
                        <a:rPr lang="en-US" sz="1100" u="none" cap="none" strike="noStrike"/>
                        <a:t>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For both strings, t</a:t>
                      </a:r>
                      <a:r>
                        <a:rPr lang="en-US" sz="1100"/>
                        <a:t>he </a:t>
                      </a:r>
                      <a:r>
                        <a:rPr lang="en-US" sz="1100"/>
                        <a:t>Handgun </a:t>
                      </a:r>
                      <a:r>
                        <a:rPr lang="en-US" sz="1100"/>
                        <a:t>start position is standing in the shooting area with wrists below belt. Handgun loaded and holstered.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For both strings, t</a:t>
                      </a:r>
                      <a:r>
                        <a:rPr lang="en-US" sz="1100"/>
                        <a:t>he PCC start position is standing in the shooting area with safety on, stock on belt, muzzle pointing downrange.</a:t>
                      </a:r>
                      <a:r>
                        <a:rPr lang="en-US" sz="1100"/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String 1: On the audible start signal, engage all targets in either array 1 or array 2 with 2 shots each, perform a mandatory reload then engage all targets in the other array with 2 shots each strong hand only.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 2: On the audible start signal, engage all targets in either array 1 or array 2 with 2 shots each, perform a mandatory reload then engage all targets in the other array with 2 shots each weak hand only.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{A828B94A-352A-4D67-A59A-0C21E63FDC6F}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8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The People’s Vote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Keith Tsang</a:t>
                      </a:r>
                      <a:endParaRPr b="1" sz="1200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313" y="1343295"/>
            <a:ext cx="4600575" cy="77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