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B3D65-5778-4D1F-9F23-42F95135709E}">
  <a:tblStyle styleId="{E1CB3D65-5778-4D1F-9F23-42F9513570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{E1CB3D65-5778-4D1F-9F23-42F95135709E}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We Have Outland Empire At Home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</a:t>
                      </a:r>
                      <a:r>
                        <a:rPr lang="en-US" sz="1200"/>
                        <a:t>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 Have Outland Empire At Home</a:t>
                      </a:r>
                      <a:r>
                        <a:rPr lang="en-US" sz="1100" u="none" cap="none" strike="noStrike"/>
                        <a:t> is a 4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22</a:t>
                      </a:r>
                      <a:r>
                        <a:rPr lang="en-US" sz="1100" u="none" cap="none" strike="noStrike"/>
                        <a:t>0 point Comstock Long course. There are 22 IPSC targets. 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completely outside the shooting areas with wrists below belt. Handgun is loaded and holstered.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completely outside the shooting areas with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loaded, stock on belt,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{E1CB3D65-5778-4D1F-9F23-42F95135709E}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We Have Outland Empire At Home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12245"/>
            <a:ext cx="7010402" cy="37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