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75549-04D7-4516-8DA5-8A483AF24512}">
  <a:tblStyle styleId="{C5075549-04D7-4516-8DA5-8A483AF245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{C5075549-04D7-4516-8DA5-8A483AF24512}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I Hate My Life And You’re Gonna Hate It Four</a:t>
                      </a:r>
                      <a:endParaRPr sz="2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r>
                        <a:rPr lang="en-US" sz="1200"/>
                        <a:t> and 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 Hate My Life And You’re Gonna Hate It Four i</a:t>
                      </a:r>
                      <a:r>
                        <a:rPr lang="en-US" sz="1100" u="none" cap="none" strike="noStrike"/>
                        <a:t>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round, 120 point Standards Exercis</a:t>
                      </a:r>
                      <a:r>
                        <a:rPr lang="en-US" sz="1100"/>
                        <a:t>e</a:t>
                      </a:r>
                      <a:r>
                        <a:rPr lang="en-US" sz="1100" u="none" cap="none" strike="noStrike"/>
                        <a:t>. There are </a:t>
                      </a:r>
                      <a:r>
                        <a:rPr lang="en-US" sz="1100"/>
                        <a:t>6 USPSA</a:t>
                      </a:r>
                      <a:r>
                        <a:rPr lang="en-US" sz="1100" u="none" cap="none" strike="noStrike"/>
                        <a:t> targets. The best 4 hits per target will score.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anywhere in the shooting area with wrists below belt.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anywhere in the shooting area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String 1: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with 1 shot each freestyle, perform a mandatory reload, then engage all targets with one shot each Strong Hand Only.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2: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with 1 shot each freestyle, perform a mandatory reload, then engage all targets with one shot each Weak Hand Only.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{C5075549-04D7-4516-8DA5-8A483AF24512}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800"/>
                        <a:t>I Hate My Life And You’re Gonna Hate It Four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Marcel Englmaier/Er</a:t>
                      </a:r>
                      <a:r>
                        <a:rPr b="1" lang="en-US" sz="1200"/>
                        <a:t>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5775"/>
            <a:ext cx="70104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