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8BD921-235F-4FF2-8B3C-4C5798503948}">
  <a:tblStyle styleId="{638BD921-235F-4FF2-8B3C-4C579850394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{638BD921-235F-4FF2-8B3C-4C5798503948}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5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When Czechs do ASPSU</a:t>
                      </a:r>
                      <a:endParaRPr sz="10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Marcel Englmaier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6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When Czechs do ASPSU i</a:t>
                      </a:r>
                      <a:r>
                        <a:rPr lang="en-US" sz="1100" u="none" cap="none" strike="noStrike"/>
                        <a:t>s a </a:t>
                      </a:r>
                      <a:r>
                        <a:rPr lang="en-US" sz="1100"/>
                        <a:t>16</a:t>
                      </a:r>
                      <a:r>
                        <a:rPr lang="en-US" sz="1100" u="none" cap="none" strike="noStrike"/>
                        <a:t> round, </a:t>
                      </a:r>
                      <a:r>
                        <a:rPr lang="en-US" sz="1100"/>
                        <a:t>80 </a:t>
                      </a:r>
                      <a:r>
                        <a:rPr lang="en-US" sz="1100" u="none" cap="none" strike="noStrike"/>
                        <a:t>point</a:t>
                      </a:r>
                      <a:r>
                        <a:rPr lang="en-US" sz="1100"/>
                        <a:t> Comstock medium course</a:t>
                      </a:r>
                      <a:r>
                        <a:rPr lang="en-US" sz="1100" u="none" cap="none" strike="noStrike"/>
                        <a:t>. There are </a:t>
                      </a:r>
                      <a:r>
                        <a:rPr lang="en-US" sz="1100"/>
                        <a:t>7 USPSA</a:t>
                      </a:r>
                      <a:r>
                        <a:rPr lang="en-US" sz="1100" u="none" cap="none" strike="noStrike"/>
                        <a:t> targets. The best </a:t>
                      </a:r>
                      <a:r>
                        <a:rPr lang="en-US" sz="1100"/>
                        <a:t>2</a:t>
                      </a:r>
                      <a:r>
                        <a:rPr lang="en-US" sz="1100" u="none" cap="none" strike="noStrike"/>
                        <a:t> hits per target will score.</a:t>
                      </a:r>
                      <a:r>
                        <a:rPr lang="en-US" sz="1100" u="none" cap="none" strike="noStrike"/>
                        <a:t>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Handgun start position is seated in chair, butt touching chair. Handgun is loaded and holstered.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PCC start position is seated in chair,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butt touching chair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. PCC loaded, stock on belt, safety on.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</a:t>
                      </a:r>
                      <a:r>
                        <a:rPr lang="en-US" sz="1100"/>
                        <a:t>audible start signal, engage all targets from within the shooting area.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{638BD921-235F-4FF2-8B3C-4C5798503948}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5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800"/>
                        <a:t>When Czechs do ASPSU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Marcel Englmaier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217175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36" y="217180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25775"/>
            <a:ext cx="7010399" cy="4251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