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371600" y="763587"/>
            <a:ext cx="5018087" cy="3760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77875" y="4776787"/>
            <a:ext cx="6207125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n"/>
          <p:cNvSpPr txBox="1"/>
          <p:nvPr>
            <p:ph idx="3" type="hdr"/>
          </p:nvPr>
        </p:nvSpPr>
        <p:spPr>
          <a:xfrm>
            <a:off x="0" y="0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0" type="dt"/>
          </p:nvPr>
        </p:nvSpPr>
        <p:spPr>
          <a:xfrm>
            <a:off x="4398962" y="0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1" type="ftr"/>
          </p:nvPr>
        </p:nvSpPr>
        <p:spPr>
          <a:xfrm>
            <a:off x="0" y="9555162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4" type="sldNum"/>
          </p:nvPr>
        </p:nvSpPr>
        <p:spPr>
          <a:xfrm>
            <a:off x="4398962" y="9555162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365125" y="382587"/>
            <a:ext cx="6572250" cy="159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365125" y="2246312"/>
            <a:ext cx="657225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365125" y="382587"/>
            <a:ext cx="6572250" cy="159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365125" y="2246312"/>
            <a:ext cx="657225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2" y="7708900"/>
            <a:ext cx="10572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4"/>
          <p:cNvGrpSpPr/>
          <p:nvPr/>
        </p:nvGrpSpPr>
        <p:grpSpPr>
          <a:xfrm>
            <a:off x="342900" y="749300"/>
            <a:ext cx="6667500" cy="4941900"/>
            <a:chOff x="216" y="472"/>
            <a:chExt cx="4200" cy="2853"/>
          </a:xfrm>
        </p:grpSpPr>
        <p:sp>
          <p:nvSpPr>
            <p:cNvPr id="41" name="Google Shape;41;p4"/>
            <p:cNvSpPr txBox="1"/>
            <p:nvPr/>
          </p:nvSpPr>
          <p:spPr>
            <a:xfrm>
              <a:off x="216" y="472"/>
              <a:ext cx="42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975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-US" sz="2800"/>
                <a:t>Ammo Delivery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</a:t>
              </a:r>
              <a:r>
                <a:rPr lang="en-US" sz="1200"/>
                <a:t>Ken Wang</a:t>
              </a:r>
              <a:endParaRPr/>
            </a:p>
          </p:txBody>
        </p:sp>
        <p:sp>
          <p:nvSpPr>
            <p:cNvPr id="42" name="Google Shape;42;p4"/>
            <p:cNvSpPr txBox="1"/>
            <p:nvPr/>
          </p:nvSpPr>
          <p:spPr>
            <a:xfrm>
              <a:off x="216" y="1104"/>
              <a:ext cx="4200" cy="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/>
                <a:t>Ammo Delivery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is </a:t>
              </a:r>
              <a:r>
                <a:rPr lang="en-US" sz="1100"/>
                <a:t>an 18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round, </a:t>
              </a:r>
              <a:r>
                <a:rPr lang="en-US" sz="1100"/>
                <a:t>90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point Comstock medium course. There are </a:t>
              </a:r>
              <a:r>
                <a:rPr lang="en-US" sz="1100"/>
                <a:t>9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USPSA targets.  The best two hits per target will score. The start signal is audible.</a:t>
              </a:r>
              <a:endParaRPr/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216" y="2229"/>
              <a:ext cx="42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Handgun start position is</a:t>
              </a:r>
              <a:r>
                <a:rPr lang="en-US" sz="1100"/>
                <a:t> feet touching start stick with wrists below belt. Handgun is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loaded and holstered.</a:t>
              </a:r>
              <a:endParaRPr b="0" i="0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PCC start position is </a:t>
              </a:r>
              <a:r>
                <a:rPr lang="en-US" sz="1100"/>
                <a:t>feet touching start stick with PCC loaded, safety on,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stock on belt.</a:t>
              </a:r>
              <a:endParaRPr/>
            </a:p>
          </p:txBody>
        </p:sp>
        <p:sp>
          <p:nvSpPr>
            <p:cNvPr id="44" name="Google Shape;44;p4"/>
            <p:cNvSpPr txBox="1"/>
            <p:nvPr/>
          </p:nvSpPr>
          <p:spPr>
            <a:xfrm>
              <a:off x="216" y="2923"/>
              <a:ext cx="42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audible start signal, engage all targets from within the shooting area.</a:t>
              </a:r>
              <a:endParaRPr b="0" i="0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/>
                <a:t>Ammo can starts on top of the barrel and must be used to activate the stomp pad.</a:t>
              </a:r>
              <a:endParaRPr sz="1100"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/>
                <a:t>Stomp pad activates swinger 1 &amp; 2. Both remain visible at rest.</a:t>
              </a:r>
              <a:endParaRPr sz="1100"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/>
            </a:p>
          </p:txBody>
        </p:sp>
        <p:cxnSp>
          <p:nvCxnSpPr>
            <p:cNvPr id="45" name="Google Shape;45;p4"/>
            <p:cNvCxnSpPr/>
            <p:nvPr/>
          </p:nvCxnSpPr>
          <p:spPr>
            <a:xfrm>
              <a:off x="216" y="472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216" y="1104"/>
              <a:ext cx="4200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216" y="2229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216" y="2923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216" y="3325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216" y="472"/>
              <a:ext cx="0" cy="787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216" y="1264"/>
              <a:ext cx="0" cy="961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216" y="2229"/>
              <a:ext cx="0" cy="6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216" y="2923"/>
              <a:ext cx="0" cy="39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4388" y="472"/>
              <a:ext cx="0" cy="787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4388" y="1264"/>
              <a:ext cx="0" cy="961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4388" y="2229"/>
              <a:ext cx="0" cy="6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4388" y="2923"/>
              <a:ext cx="0" cy="39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107950" y="149225"/>
            <a:ext cx="6994525" cy="1006474"/>
            <a:chOff x="68" y="94"/>
            <a:chExt cx="4406" cy="634"/>
          </a:xfrm>
        </p:grpSpPr>
        <p:sp>
          <p:nvSpPr>
            <p:cNvPr id="63" name="Google Shape;63;p5"/>
            <p:cNvSpPr/>
            <p:nvPr/>
          </p:nvSpPr>
          <p:spPr>
            <a:xfrm>
              <a:off x="68" y="94"/>
              <a:ext cx="653" cy="6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 txBox="1"/>
            <p:nvPr/>
          </p:nvSpPr>
          <p:spPr>
            <a:xfrm>
              <a:off x="724" y="94"/>
              <a:ext cx="3117" cy="6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350" lIns="45700" spcFirstLastPara="1" rIns="45700" wrap="square" tIns="63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/>
                <a:t>Ammo Delivery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</a:t>
              </a:r>
              <a:r>
                <a:rPr b="1" lang="en-US" sz="1200"/>
                <a:t>Ken Wang</a:t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845" y="94"/>
              <a:ext cx="629" cy="6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" name="Google Shape;66;p5"/>
            <p:cNvCxnSpPr/>
            <p:nvPr/>
          </p:nvCxnSpPr>
          <p:spPr>
            <a:xfrm>
              <a:off x="724" y="94"/>
              <a:ext cx="3117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68" y="728"/>
              <a:ext cx="653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724" y="728"/>
              <a:ext cx="3117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3845" y="728"/>
              <a:ext cx="629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724" y="94"/>
              <a:ext cx="0" cy="631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3845" y="94"/>
              <a:ext cx="0" cy="631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" y="263525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7437" y="231775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41437"/>
            <a:ext cx="7010402" cy="735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