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948E9A-C2D5-4E2B-B775-54120BFF4E4F}">
  <a:tblStyle styleId="{39948E9A-C2D5-4E2B-B775-54120BFF4E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{39948E9A-C2D5-4E2B-B775-54120BFF4E4F}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V for Anarchy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V for Anarchy</a:t>
                      </a:r>
                      <a:r>
                        <a:rPr lang="en-US" sz="1100" u="none" cap="none" strike="noStrike"/>
                        <a:t> is a </a:t>
                      </a:r>
                      <a:r>
                        <a:rPr lang="en-US" sz="1100"/>
                        <a:t>28</a:t>
                      </a:r>
                      <a:r>
                        <a:rPr lang="en-US" sz="1100" u="none" cap="none" strike="noStrike"/>
                        <a:t> round, 1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0 point Comstock Long course course. There are </a:t>
                      </a:r>
                      <a:r>
                        <a:rPr lang="en-US" sz="1100"/>
                        <a:t>14 IPSC </a:t>
                      </a:r>
                      <a:r>
                        <a:rPr lang="en-US" sz="1100" u="none" cap="none" strike="noStrike"/>
                        <a:t>targets. The best two hits per target will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/>
                        <a:t>The Handgun start position is standing anywhere with wrists below belt.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anywhere with PCC loaded, safety on, stock on belt.</a:t>
                      </a:r>
                      <a:r>
                        <a:rPr lang="en-US" sz="1100"/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engage all targets from within the shooting area.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{39948E9A-C2D5-4E2B-B775-54120BFF4E4F}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V for Anarchy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" y="217175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36" y="217180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13" y="1315445"/>
            <a:ext cx="6860379" cy="812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