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3B7DB8-19C0-4B45-978E-046D374903E2}">
  <a:tblStyle styleId="{573B7DB8-19C0-4B45-978E-046D374903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b7066e0ee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24b7066e0ee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4b7066e0ee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b7066e0ee_0_6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24b7066e0ee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4b7066e0ee_0_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{573B7DB8-19C0-4B45-978E-046D374903E2}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Broken Ankles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Xuzi Zhou &amp; Marcel En</a:t>
                      </a:r>
                      <a:r>
                        <a:rPr lang="en-US" sz="1200"/>
                        <a:t>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Broken Ankles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34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170</a:t>
                      </a:r>
                      <a:r>
                        <a:rPr lang="en-US" sz="1100" u="none" cap="none" strike="noStrike"/>
                        <a:t> point </a:t>
                      </a:r>
                      <a:r>
                        <a:rPr lang="en-US" sz="1100"/>
                        <a:t>Comstock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long</a:t>
                      </a:r>
                      <a:r>
                        <a:rPr lang="en-US" sz="1100" u="none" cap="none" strike="noStrike"/>
                        <a:t> course. There are </a:t>
                      </a:r>
                      <a:r>
                        <a:rPr lang="en-US" sz="1100"/>
                        <a:t>17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USPSA</a:t>
                      </a:r>
                      <a:r>
                        <a:rPr lang="en-US" sz="1100" u="none" cap="none" strike="noStrike"/>
                        <a:t> targets. The best two hits per target will score.</a:t>
                      </a:r>
                      <a:r>
                        <a:rPr lang="en-US" sz="1100"/>
                        <a:t>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standing with feet</a:t>
                      </a:r>
                      <a:r>
                        <a:rPr lang="en-US" sz="1100"/>
                        <a:t> touching </a:t>
                      </a:r>
                      <a:r>
                        <a:rPr lang="en-US" sz="1100"/>
                        <a:t>start stick. Handgun loaded and holstered, wrist below belt.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with feet touching start stick. PCC loaded, stock on belt and safety 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</a:t>
                      </a:r>
                      <a:r>
                        <a:rPr lang="en-US" sz="1100"/>
                        <a:t> engage all targets </a:t>
                      </a:r>
                      <a:r>
                        <a:rPr lang="en-US" sz="1100"/>
                        <a:t>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{573B7DB8-19C0-4B45-978E-046D374903E2}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Broken Ankles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Xuzi Zhou &amp; 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26736" r="28917" t="0"/>
          <a:stretch/>
        </p:blipFill>
        <p:spPr>
          <a:xfrm>
            <a:off x="499363" y="1309200"/>
            <a:ext cx="6316474" cy="80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