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C82A47-2CEB-49C3-A23F-7BC6EE5D98E1}">
  <a:tblStyle styleId="{58C82A47-2CEB-49C3-A23F-7BC6EE5D98E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53617fe42_1_94: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g1653617fe42_1_94: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68" name="Google Shape;168;g1653617fe42_1_94: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53617fe42_1_10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g1653617fe42_1_10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75" name="Google Shape;175;g1653617fe42_1_10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4"/>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4"/>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5"/>
          <p:cNvSpPr txBox="1"/>
          <p:nvPr>
            <p:ph type="ctrTitle"/>
          </p:nvPr>
        </p:nvSpPr>
        <p:spPr>
          <a:xfrm>
            <a:off x="549275" y="2982913"/>
            <a:ext cx="6216600" cy="20574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5"/>
          <p:cNvSpPr txBox="1"/>
          <p:nvPr>
            <p:ph idx="1" type="subTitle"/>
          </p:nvPr>
        </p:nvSpPr>
        <p:spPr>
          <a:xfrm>
            <a:off x="1096963" y="5440363"/>
            <a:ext cx="5121300" cy="24543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680"/>
              </a:spcBef>
              <a:spcAft>
                <a:spcPts val="0"/>
              </a:spcAft>
              <a:buClr>
                <a:schemeClr val="dk1"/>
              </a:buClr>
              <a:buSzPts val="3400"/>
              <a:buFont typeface="Arial"/>
              <a:buNone/>
              <a:defRPr/>
            </a:lvl1pPr>
            <a:lvl2pPr lvl="1" rtl="0" algn="ctr">
              <a:lnSpc>
                <a:spcPct val="100000"/>
              </a:lnSpc>
              <a:spcBef>
                <a:spcPts val="600"/>
              </a:spcBef>
              <a:spcAft>
                <a:spcPts val="0"/>
              </a:spcAft>
              <a:buClr>
                <a:schemeClr val="dk1"/>
              </a:buClr>
              <a:buSzPts val="3000"/>
              <a:buFont typeface="Arial"/>
              <a:buNone/>
              <a:defRPr/>
            </a:lvl2pPr>
            <a:lvl3pPr lvl="2" rtl="0" algn="ctr">
              <a:lnSpc>
                <a:spcPct val="100000"/>
              </a:lnSpc>
              <a:spcBef>
                <a:spcPts val="500"/>
              </a:spcBef>
              <a:spcAft>
                <a:spcPts val="0"/>
              </a:spcAft>
              <a:buClr>
                <a:schemeClr val="dk1"/>
              </a:buClr>
              <a:buSzPts val="2500"/>
              <a:buFont typeface="Arial"/>
              <a:buNone/>
              <a:defRPr/>
            </a:lvl3pPr>
            <a:lvl4pPr lvl="3" rtl="0" algn="ctr">
              <a:lnSpc>
                <a:spcPct val="100000"/>
              </a:lnSpc>
              <a:spcBef>
                <a:spcPts val="420"/>
              </a:spcBef>
              <a:spcAft>
                <a:spcPts val="0"/>
              </a:spcAft>
              <a:buClr>
                <a:schemeClr val="dk1"/>
              </a:buClr>
              <a:buSzPts val="2100"/>
              <a:buFont typeface="Arial"/>
              <a:buNone/>
              <a:defRPr/>
            </a:lvl4pPr>
            <a:lvl5pPr lvl="4" rtl="0" algn="ctr">
              <a:lnSpc>
                <a:spcPct val="100000"/>
              </a:lnSpc>
              <a:spcBef>
                <a:spcPts val="420"/>
              </a:spcBef>
              <a:spcAft>
                <a:spcPts val="0"/>
              </a:spcAft>
              <a:buClr>
                <a:schemeClr val="dk1"/>
              </a:buClr>
              <a:buSzPts val="2100"/>
              <a:buFont typeface="Arial"/>
              <a:buNone/>
              <a:defRPr/>
            </a:lvl5pPr>
            <a:lvl6pPr lvl="5" rtl="0" algn="ctr">
              <a:lnSpc>
                <a:spcPct val="100000"/>
              </a:lnSpc>
              <a:spcBef>
                <a:spcPts val="420"/>
              </a:spcBef>
              <a:spcAft>
                <a:spcPts val="0"/>
              </a:spcAft>
              <a:buClr>
                <a:schemeClr val="dk1"/>
              </a:buClr>
              <a:buSzPts val="2100"/>
              <a:buFont typeface="Arial"/>
              <a:buNone/>
              <a:defRPr/>
            </a:lvl6pPr>
            <a:lvl7pPr lvl="6" rtl="0" algn="ctr">
              <a:lnSpc>
                <a:spcPct val="100000"/>
              </a:lnSpc>
              <a:spcBef>
                <a:spcPts val="420"/>
              </a:spcBef>
              <a:spcAft>
                <a:spcPts val="0"/>
              </a:spcAft>
              <a:buClr>
                <a:schemeClr val="dk1"/>
              </a:buClr>
              <a:buSzPts val="2100"/>
              <a:buFont typeface="Arial"/>
              <a:buNone/>
              <a:defRPr/>
            </a:lvl7pPr>
            <a:lvl8pPr lvl="7" rtl="0" algn="ctr">
              <a:lnSpc>
                <a:spcPct val="100000"/>
              </a:lnSpc>
              <a:spcBef>
                <a:spcPts val="420"/>
              </a:spcBef>
              <a:spcAft>
                <a:spcPts val="0"/>
              </a:spcAft>
              <a:buClr>
                <a:schemeClr val="dk1"/>
              </a:buClr>
              <a:buSzPts val="2100"/>
              <a:buFont typeface="Arial"/>
              <a:buNone/>
              <a:defRPr/>
            </a:lvl8pPr>
            <a:lvl9pPr lvl="8" rtl="0" algn="ctr">
              <a:lnSpc>
                <a:spcPct val="100000"/>
              </a:lnSpc>
              <a:spcBef>
                <a:spcPts val="420"/>
              </a:spcBef>
              <a:spcAft>
                <a:spcPts val="0"/>
              </a:spcAft>
              <a:buClr>
                <a:schemeClr val="dk1"/>
              </a:buClr>
              <a:buSzPts val="2100"/>
              <a:buFont typeface="Arial"/>
              <a:buNone/>
              <a:defRPr/>
            </a:lvl9pPr>
          </a:lstStyle>
          <a:p/>
        </p:txBody>
      </p:sp>
      <p:sp>
        <p:nvSpPr>
          <p:cNvPr id="97" name="Google Shape;97;p15"/>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5"/>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15"/>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6"/>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3" name="Google Shape;103;p16"/>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6"/>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6"/>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7"/>
          <p:cNvSpPr txBox="1"/>
          <p:nvPr>
            <p:ph type="title"/>
          </p:nvPr>
        </p:nvSpPr>
        <p:spPr>
          <a:xfrm>
            <a:off x="577850" y="6169025"/>
            <a:ext cx="6218100" cy="19083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7"/>
          <p:cNvSpPr txBox="1"/>
          <p:nvPr>
            <p:ph idx="1" type="body"/>
          </p:nvPr>
        </p:nvSpPr>
        <p:spPr>
          <a:xfrm>
            <a:off x="577850" y="4068763"/>
            <a:ext cx="6218100" cy="21003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00"/>
              </a:spcBef>
              <a:spcAft>
                <a:spcPts val="0"/>
              </a:spcAft>
              <a:buClr>
                <a:schemeClr val="dk1"/>
              </a:buClr>
              <a:buSzPts val="2000"/>
              <a:buFont typeface="Arial"/>
              <a:buNone/>
              <a:defRPr sz="2000"/>
            </a:lvl1pPr>
            <a:lvl2pPr indent="-228600" lvl="1" marL="914400" rtl="0" algn="l">
              <a:lnSpc>
                <a:spcPct val="100000"/>
              </a:lnSpc>
              <a:spcBef>
                <a:spcPts val="360"/>
              </a:spcBef>
              <a:spcAft>
                <a:spcPts val="0"/>
              </a:spcAft>
              <a:buClr>
                <a:schemeClr val="dk1"/>
              </a:buClr>
              <a:buSzPts val="1800"/>
              <a:buFont typeface="Arial"/>
              <a:buNone/>
              <a:defRPr sz="1800"/>
            </a:lvl2pPr>
            <a:lvl3pPr indent="-228600" lvl="2" marL="1371600" rtl="0" algn="l">
              <a:lnSpc>
                <a:spcPct val="100000"/>
              </a:lnSpc>
              <a:spcBef>
                <a:spcPts val="320"/>
              </a:spcBef>
              <a:spcAft>
                <a:spcPts val="0"/>
              </a:spcAft>
              <a:buClr>
                <a:schemeClr val="dk1"/>
              </a:buClr>
              <a:buSzPts val="1600"/>
              <a:buFont typeface="Arial"/>
              <a:buNone/>
              <a:defRPr sz="1600"/>
            </a:lvl3pPr>
            <a:lvl4pPr indent="-228600" lvl="3" marL="1828800" rtl="0" algn="l">
              <a:lnSpc>
                <a:spcPct val="100000"/>
              </a:lnSpc>
              <a:spcBef>
                <a:spcPts val="280"/>
              </a:spcBef>
              <a:spcAft>
                <a:spcPts val="0"/>
              </a:spcAft>
              <a:buClr>
                <a:schemeClr val="dk1"/>
              </a:buClr>
              <a:buSzPts val="1400"/>
              <a:buFont typeface="Arial"/>
              <a:buNone/>
              <a:defRPr sz="1400"/>
            </a:lvl4pPr>
            <a:lvl5pPr indent="-228600" lvl="4" marL="2286000" rtl="0" algn="l">
              <a:lnSpc>
                <a:spcPct val="100000"/>
              </a:lnSpc>
              <a:spcBef>
                <a:spcPts val="280"/>
              </a:spcBef>
              <a:spcAft>
                <a:spcPts val="0"/>
              </a:spcAft>
              <a:buClr>
                <a:schemeClr val="dk1"/>
              </a:buClr>
              <a:buSzPts val="1400"/>
              <a:buFont typeface="Arial"/>
              <a:buNone/>
              <a:defRPr sz="1400"/>
            </a:lvl5pPr>
            <a:lvl6pPr indent="-228600" lvl="5" marL="2743200" rtl="0" algn="l">
              <a:lnSpc>
                <a:spcPct val="100000"/>
              </a:lnSpc>
              <a:spcBef>
                <a:spcPts val="280"/>
              </a:spcBef>
              <a:spcAft>
                <a:spcPts val="0"/>
              </a:spcAft>
              <a:buClr>
                <a:schemeClr val="dk1"/>
              </a:buClr>
              <a:buSzPts val="1400"/>
              <a:buFont typeface="Arial"/>
              <a:buNone/>
              <a:defRPr sz="1400"/>
            </a:lvl6pPr>
            <a:lvl7pPr indent="-228600" lvl="6" marL="3200400" rtl="0" algn="l">
              <a:lnSpc>
                <a:spcPct val="100000"/>
              </a:lnSpc>
              <a:spcBef>
                <a:spcPts val="280"/>
              </a:spcBef>
              <a:spcAft>
                <a:spcPts val="0"/>
              </a:spcAft>
              <a:buClr>
                <a:schemeClr val="dk1"/>
              </a:buClr>
              <a:buSzPts val="1400"/>
              <a:buFont typeface="Arial"/>
              <a:buNone/>
              <a:defRPr sz="1400"/>
            </a:lvl7pPr>
            <a:lvl8pPr indent="-228600" lvl="7" marL="3657600" rtl="0" algn="l">
              <a:lnSpc>
                <a:spcPct val="100000"/>
              </a:lnSpc>
              <a:spcBef>
                <a:spcPts val="280"/>
              </a:spcBef>
              <a:spcAft>
                <a:spcPts val="0"/>
              </a:spcAft>
              <a:buClr>
                <a:schemeClr val="dk1"/>
              </a:buClr>
              <a:buSzPts val="1400"/>
              <a:buFont typeface="Arial"/>
              <a:buNone/>
              <a:defRPr sz="1400"/>
            </a:lvl8pPr>
            <a:lvl9pPr indent="-228600" lvl="8" marL="4114800" rtl="0" algn="l">
              <a:lnSpc>
                <a:spcPct val="100000"/>
              </a:lnSpc>
              <a:spcBef>
                <a:spcPts val="280"/>
              </a:spcBef>
              <a:spcAft>
                <a:spcPts val="0"/>
              </a:spcAft>
              <a:buClr>
                <a:schemeClr val="dk1"/>
              </a:buClr>
              <a:buSzPts val="1400"/>
              <a:buFont typeface="Arial"/>
              <a:buNone/>
              <a:defRPr sz="1400"/>
            </a:lvl9pPr>
          </a:lstStyle>
          <a:p/>
        </p:txBody>
      </p:sp>
      <p:sp>
        <p:nvSpPr>
          <p:cNvPr id="109" name="Google Shape;109;p17"/>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7"/>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7"/>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8"/>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8"/>
          <p:cNvSpPr txBox="1"/>
          <p:nvPr>
            <p:ph idx="1" type="body"/>
          </p:nvPr>
        </p:nvSpPr>
        <p:spPr>
          <a:xfrm>
            <a:off x="365125"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5" name="Google Shape;115;p18"/>
          <p:cNvSpPr txBox="1"/>
          <p:nvPr>
            <p:ph idx="2" type="body"/>
          </p:nvPr>
        </p:nvSpPr>
        <p:spPr>
          <a:xfrm>
            <a:off x="3733800"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6" name="Google Shape;116;p18"/>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8"/>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8"/>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19"/>
          <p:cNvSpPr txBox="1"/>
          <p:nvPr>
            <p:ph type="title"/>
          </p:nvPr>
        </p:nvSpPr>
        <p:spPr>
          <a:xfrm>
            <a:off x="365125" y="384175"/>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9"/>
          <p:cNvSpPr txBox="1"/>
          <p:nvPr>
            <p:ph idx="1" type="body"/>
          </p:nvPr>
        </p:nvSpPr>
        <p:spPr>
          <a:xfrm>
            <a:off x="365125" y="2149475"/>
            <a:ext cx="3232200" cy="8955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2" name="Google Shape;122;p19"/>
          <p:cNvSpPr txBox="1"/>
          <p:nvPr>
            <p:ph idx="2" type="body"/>
          </p:nvPr>
        </p:nvSpPr>
        <p:spPr>
          <a:xfrm>
            <a:off x="365125" y="3044825"/>
            <a:ext cx="32322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3" name="Google Shape;123;p19"/>
          <p:cNvSpPr txBox="1"/>
          <p:nvPr>
            <p:ph idx="3" type="body"/>
          </p:nvPr>
        </p:nvSpPr>
        <p:spPr>
          <a:xfrm>
            <a:off x="3716338" y="2149475"/>
            <a:ext cx="3233700" cy="8955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4" name="Google Shape;124;p19"/>
          <p:cNvSpPr txBox="1"/>
          <p:nvPr>
            <p:ph idx="4" type="body"/>
          </p:nvPr>
        </p:nvSpPr>
        <p:spPr>
          <a:xfrm>
            <a:off x="3716338" y="3044825"/>
            <a:ext cx="32337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5" name="Google Shape;125;p19"/>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9"/>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0"/>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0"/>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0"/>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365125" y="382588"/>
            <a:ext cx="2406600" cy="16272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1"/>
          <p:cNvSpPr txBox="1"/>
          <p:nvPr>
            <p:ph idx="1" type="body"/>
          </p:nvPr>
        </p:nvSpPr>
        <p:spPr>
          <a:xfrm>
            <a:off x="2860675" y="382588"/>
            <a:ext cx="4089300" cy="8194800"/>
          </a:xfrm>
          <a:prstGeom prst="rect">
            <a:avLst/>
          </a:prstGeom>
          <a:noFill/>
          <a:ln>
            <a:noFill/>
          </a:ln>
        </p:spPr>
        <p:txBody>
          <a:bodyPr anchorCtr="0" anchor="t" bIns="48325" lIns="96650" spcFirstLastPara="1" rIns="96650" wrap="square" tIns="48325">
            <a:noAutofit/>
          </a:bodyPr>
          <a:lstStyle>
            <a:lvl1pPr indent="-431800" lvl="0" marL="457200" rtl="0" algn="l">
              <a:lnSpc>
                <a:spcPct val="100000"/>
              </a:lnSpc>
              <a:spcBef>
                <a:spcPts val="640"/>
              </a:spcBef>
              <a:spcAft>
                <a:spcPts val="0"/>
              </a:spcAft>
              <a:buClr>
                <a:schemeClr val="dk1"/>
              </a:buClr>
              <a:buSzPts val="3200"/>
              <a:buFont typeface="Arial"/>
              <a:buChar char="•"/>
              <a:defRPr sz="3200"/>
            </a:lvl1pPr>
            <a:lvl2pPr indent="-406400" lvl="1" marL="914400" rtl="0" algn="l">
              <a:lnSpc>
                <a:spcPct val="100000"/>
              </a:lnSpc>
              <a:spcBef>
                <a:spcPts val="560"/>
              </a:spcBef>
              <a:spcAft>
                <a:spcPts val="0"/>
              </a:spcAft>
              <a:buClr>
                <a:schemeClr val="dk1"/>
              </a:buClr>
              <a:buSzPts val="2800"/>
              <a:buFont typeface="Arial"/>
              <a:buChar char="–"/>
              <a:defRPr sz="2800"/>
            </a:lvl2pPr>
            <a:lvl3pPr indent="-381000" lvl="2" marL="1371600" rtl="0" algn="l">
              <a:lnSpc>
                <a:spcPct val="100000"/>
              </a:lnSpc>
              <a:spcBef>
                <a:spcPts val="480"/>
              </a:spcBef>
              <a:spcAft>
                <a:spcPts val="0"/>
              </a:spcAft>
              <a:buClr>
                <a:schemeClr val="dk1"/>
              </a:buClr>
              <a:buSzPts val="2400"/>
              <a:buFont typeface="Arial"/>
              <a:buChar char="•"/>
              <a:defRPr sz="2400"/>
            </a:lvl3pPr>
            <a:lvl4pPr indent="-355600" lvl="3" marL="1828800" rtl="0" algn="l">
              <a:lnSpc>
                <a:spcPct val="100000"/>
              </a:lnSpc>
              <a:spcBef>
                <a:spcPts val="400"/>
              </a:spcBef>
              <a:spcAft>
                <a:spcPts val="0"/>
              </a:spcAft>
              <a:buClr>
                <a:schemeClr val="dk1"/>
              </a:buClr>
              <a:buSzPts val="2000"/>
              <a:buFont typeface="Arial"/>
              <a:buChar char="–"/>
              <a:defRPr sz="2000"/>
            </a:lvl4pPr>
            <a:lvl5pPr indent="-355600" lvl="4" marL="2286000" rtl="0" algn="l">
              <a:lnSpc>
                <a:spcPct val="100000"/>
              </a:lnSpc>
              <a:spcBef>
                <a:spcPts val="400"/>
              </a:spcBef>
              <a:spcAft>
                <a:spcPts val="0"/>
              </a:spcAft>
              <a:buClr>
                <a:schemeClr val="dk1"/>
              </a:buClr>
              <a:buSzPts val="2000"/>
              <a:buFont typeface="Arial"/>
              <a:buChar char="»"/>
              <a:defRPr sz="2000"/>
            </a:lvl5pPr>
            <a:lvl6pPr indent="-355600" lvl="5" marL="2743200" rtl="0" algn="l">
              <a:lnSpc>
                <a:spcPct val="100000"/>
              </a:lnSpc>
              <a:spcBef>
                <a:spcPts val="400"/>
              </a:spcBef>
              <a:spcAft>
                <a:spcPts val="0"/>
              </a:spcAft>
              <a:buClr>
                <a:schemeClr val="dk1"/>
              </a:buClr>
              <a:buSzPts val="2000"/>
              <a:buFont typeface="Arial"/>
              <a:buChar char="»"/>
              <a:defRPr sz="2000"/>
            </a:lvl6pPr>
            <a:lvl7pPr indent="-355600" lvl="6" marL="3200400" rtl="0" algn="l">
              <a:lnSpc>
                <a:spcPct val="100000"/>
              </a:lnSpc>
              <a:spcBef>
                <a:spcPts val="400"/>
              </a:spcBef>
              <a:spcAft>
                <a:spcPts val="0"/>
              </a:spcAft>
              <a:buClr>
                <a:schemeClr val="dk1"/>
              </a:buClr>
              <a:buSzPts val="2000"/>
              <a:buFont typeface="Arial"/>
              <a:buChar char="»"/>
              <a:defRPr sz="2000"/>
            </a:lvl7pPr>
            <a:lvl8pPr indent="-355600" lvl="7" marL="3657600" rtl="0" algn="l">
              <a:lnSpc>
                <a:spcPct val="100000"/>
              </a:lnSpc>
              <a:spcBef>
                <a:spcPts val="400"/>
              </a:spcBef>
              <a:spcAft>
                <a:spcPts val="0"/>
              </a:spcAft>
              <a:buClr>
                <a:schemeClr val="dk1"/>
              </a:buClr>
              <a:buSzPts val="2000"/>
              <a:buFont typeface="Arial"/>
              <a:buChar char="»"/>
              <a:defRPr sz="2000"/>
            </a:lvl8pPr>
            <a:lvl9pPr indent="-355600" lvl="8" marL="4114800" rtl="0" algn="l">
              <a:lnSpc>
                <a:spcPct val="100000"/>
              </a:lnSpc>
              <a:spcBef>
                <a:spcPts val="400"/>
              </a:spcBef>
              <a:spcAft>
                <a:spcPts val="0"/>
              </a:spcAft>
              <a:buClr>
                <a:schemeClr val="dk1"/>
              </a:buClr>
              <a:buSzPts val="2000"/>
              <a:buFont typeface="Arial"/>
              <a:buChar char="»"/>
              <a:defRPr sz="2000"/>
            </a:lvl9pPr>
          </a:lstStyle>
          <a:p/>
        </p:txBody>
      </p:sp>
      <p:sp>
        <p:nvSpPr>
          <p:cNvPr id="136" name="Google Shape;136;p21"/>
          <p:cNvSpPr txBox="1"/>
          <p:nvPr>
            <p:ph idx="2" type="body"/>
          </p:nvPr>
        </p:nvSpPr>
        <p:spPr>
          <a:xfrm>
            <a:off x="365125" y="2009775"/>
            <a:ext cx="2406600" cy="65676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37" name="Google Shape;137;p21"/>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spcBef>
                <a:spcPts val="680"/>
              </a:spcBef>
              <a:spcAft>
                <a:spcPts val="0"/>
              </a:spcAft>
              <a:buClr>
                <a:schemeClr val="dk1"/>
              </a:buClr>
              <a:buSzPts val="3400"/>
              <a:buFont typeface="Arial"/>
              <a:buNone/>
              <a:defRPr/>
            </a:lvl1pPr>
            <a:lvl2pPr lvl="1" algn="ctr">
              <a:spcBef>
                <a:spcPts val="600"/>
              </a:spcBef>
              <a:spcAft>
                <a:spcPts val="0"/>
              </a:spcAft>
              <a:buClr>
                <a:schemeClr val="dk1"/>
              </a:buClr>
              <a:buSzPts val="3000"/>
              <a:buFont typeface="Arial"/>
              <a:buNone/>
              <a:defRPr/>
            </a:lvl2pPr>
            <a:lvl3pPr lvl="2" algn="ctr">
              <a:spcBef>
                <a:spcPts val="500"/>
              </a:spcBef>
              <a:spcAft>
                <a:spcPts val="0"/>
              </a:spcAft>
              <a:buClr>
                <a:schemeClr val="dk1"/>
              </a:buClr>
              <a:buSzPts val="2500"/>
              <a:buFont typeface="Arial"/>
              <a:buNone/>
              <a:defRPr/>
            </a:lvl3pPr>
            <a:lvl4pPr lvl="3" algn="ctr">
              <a:spcBef>
                <a:spcPts val="420"/>
              </a:spcBef>
              <a:spcAft>
                <a:spcPts val="0"/>
              </a:spcAft>
              <a:buClr>
                <a:schemeClr val="dk1"/>
              </a:buClr>
              <a:buSzPts val="2100"/>
              <a:buFont typeface="Arial"/>
              <a:buNone/>
              <a:defRPr/>
            </a:lvl4pPr>
            <a:lvl5pPr lvl="4" algn="ctr">
              <a:spcBef>
                <a:spcPts val="420"/>
              </a:spcBef>
              <a:spcAft>
                <a:spcPts val="0"/>
              </a:spcAft>
              <a:buClr>
                <a:schemeClr val="dk1"/>
              </a:buClr>
              <a:buSzPts val="2100"/>
              <a:buFont typeface="Arial"/>
              <a:buNone/>
              <a:defRPr/>
            </a:lvl5pPr>
            <a:lvl6pPr lvl="5" algn="ctr">
              <a:spcBef>
                <a:spcPts val="420"/>
              </a:spcBef>
              <a:spcAft>
                <a:spcPts val="0"/>
              </a:spcAft>
              <a:buClr>
                <a:schemeClr val="dk1"/>
              </a:buClr>
              <a:buSzPts val="2100"/>
              <a:buFont typeface="Arial"/>
              <a:buNone/>
              <a:defRPr/>
            </a:lvl6pPr>
            <a:lvl7pPr lvl="6" algn="ctr">
              <a:spcBef>
                <a:spcPts val="420"/>
              </a:spcBef>
              <a:spcAft>
                <a:spcPts val="0"/>
              </a:spcAft>
              <a:buClr>
                <a:schemeClr val="dk1"/>
              </a:buClr>
              <a:buSzPts val="2100"/>
              <a:buFont typeface="Arial"/>
              <a:buNone/>
              <a:defRPr/>
            </a:lvl7pPr>
            <a:lvl8pPr lvl="7" algn="ctr">
              <a:spcBef>
                <a:spcPts val="420"/>
              </a:spcBef>
              <a:spcAft>
                <a:spcPts val="0"/>
              </a:spcAft>
              <a:buClr>
                <a:schemeClr val="dk1"/>
              </a:buClr>
              <a:buSzPts val="2100"/>
              <a:buFont typeface="Arial"/>
              <a:buNone/>
              <a:defRPr/>
            </a:lvl8pPr>
            <a:lvl9pPr lvl="8" algn="ctr">
              <a:spcBef>
                <a:spcPts val="420"/>
              </a:spcBef>
              <a:spcAft>
                <a:spcPts val="0"/>
              </a:spcAft>
              <a:buClr>
                <a:schemeClr val="dk1"/>
              </a:buClr>
              <a:buSzPts val="2100"/>
              <a:buFont typeface="Arial"/>
              <a:buNone/>
              <a:defRPr/>
            </a:lvl9pPr>
          </a:lstStyle>
          <a:p/>
        </p:txBody>
      </p:sp>
      <p:sp>
        <p:nvSpPr>
          <p:cNvPr id="22" name="Google Shape;22;p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433513" y="6721475"/>
            <a:ext cx="4389300" cy="7923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2"/>
          <p:cNvSpPr/>
          <p:nvPr>
            <p:ph idx="2" type="pic"/>
          </p:nvPr>
        </p:nvSpPr>
        <p:spPr>
          <a:xfrm>
            <a:off x="1433513" y="857250"/>
            <a:ext cx="4389300" cy="5760900"/>
          </a:xfrm>
          <a:prstGeom prst="rect">
            <a:avLst/>
          </a:prstGeom>
          <a:noFill/>
          <a:ln>
            <a:noFill/>
          </a:ln>
        </p:spPr>
      </p:sp>
      <p:sp>
        <p:nvSpPr>
          <p:cNvPr id="143" name="Google Shape;143;p22"/>
          <p:cNvSpPr txBox="1"/>
          <p:nvPr>
            <p:ph idx="1" type="body"/>
          </p:nvPr>
        </p:nvSpPr>
        <p:spPr>
          <a:xfrm>
            <a:off x="1433513" y="7513638"/>
            <a:ext cx="4389300" cy="11271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44" name="Google Shape;144;p22"/>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3"/>
          <p:cNvSpPr txBox="1"/>
          <p:nvPr>
            <p:ph idx="1" type="body"/>
          </p:nvPr>
        </p:nvSpPr>
        <p:spPr>
          <a:xfrm rot="5400000">
            <a:off x="489725" y="2115313"/>
            <a:ext cx="6335700" cy="65850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3"/>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3"/>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2032024" y="3657713"/>
            <a:ext cx="8190000" cy="16461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4"/>
          <p:cNvSpPr txBox="1"/>
          <p:nvPr>
            <p:ph idx="1" type="body"/>
          </p:nvPr>
        </p:nvSpPr>
        <p:spPr>
          <a:xfrm rot="5400000">
            <a:off x="-1336662" y="2087664"/>
            <a:ext cx="8190000" cy="47862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9" name="Shape 159"/>
        <p:cNvGrpSpPr/>
        <p:nvPr/>
      </p:nvGrpSpPr>
      <p:grpSpPr>
        <a:xfrm>
          <a:off x="0" y="0"/>
          <a:ext cx="0" cy="0"/>
          <a:chOff x="0" y="0"/>
          <a:chExt cx="0" cy="0"/>
        </a:xfrm>
      </p:grpSpPr>
      <p:sp>
        <p:nvSpPr>
          <p:cNvPr id="160" name="Google Shape;160;p25"/>
          <p:cNvSpPr txBox="1"/>
          <p:nvPr>
            <p:ph type="title"/>
          </p:nvPr>
        </p:nvSpPr>
        <p:spPr>
          <a:xfrm>
            <a:off x="365125" y="382587"/>
            <a:ext cx="6573900" cy="1593900"/>
          </a:xfrm>
          <a:prstGeom prst="rect">
            <a:avLst/>
          </a:prstGeom>
          <a:noFill/>
          <a:ln>
            <a:noFill/>
          </a:ln>
        </p:spPr>
        <p:txBody>
          <a:bodyPr anchorCtr="0" anchor="t" bIns="45000" lIns="90000" spcFirstLastPara="1" rIns="90000" wrap="square" tIns="45000">
            <a:noAutofit/>
          </a:bodyPr>
          <a:lstStyle>
            <a:lvl1pPr lvl="0" rtl="0" algn="l">
              <a:lnSpc>
                <a:spcPct val="87000"/>
              </a:lnSpc>
              <a:spcBef>
                <a:spcPts val="0"/>
              </a:spcBef>
              <a:spcAft>
                <a:spcPts val="0"/>
              </a:spcAft>
              <a:buSzPts val="1400"/>
              <a:buNone/>
              <a:defRPr/>
            </a:lvl1pPr>
            <a:lvl2pPr lvl="1" rtl="0" algn="l">
              <a:lnSpc>
                <a:spcPct val="87000"/>
              </a:lnSpc>
              <a:spcBef>
                <a:spcPts val="0"/>
              </a:spcBef>
              <a:spcAft>
                <a:spcPts val="0"/>
              </a:spcAft>
              <a:buSzPts val="1400"/>
              <a:buNone/>
              <a:defRPr/>
            </a:lvl2pPr>
            <a:lvl3pPr lvl="2" rtl="0" algn="l">
              <a:lnSpc>
                <a:spcPct val="87000"/>
              </a:lnSpc>
              <a:spcBef>
                <a:spcPts val="0"/>
              </a:spcBef>
              <a:spcAft>
                <a:spcPts val="0"/>
              </a:spcAft>
              <a:buSzPts val="1400"/>
              <a:buNone/>
              <a:defRPr/>
            </a:lvl3pPr>
            <a:lvl4pPr lvl="3" rtl="0" algn="l">
              <a:lnSpc>
                <a:spcPct val="87000"/>
              </a:lnSpc>
              <a:spcBef>
                <a:spcPts val="0"/>
              </a:spcBef>
              <a:spcAft>
                <a:spcPts val="0"/>
              </a:spcAft>
              <a:buSzPts val="1400"/>
              <a:buNone/>
              <a:defRPr/>
            </a:lvl4pPr>
            <a:lvl5pPr lvl="4" rtl="0" algn="l">
              <a:lnSpc>
                <a:spcPct val="87000"/>
              </a:lnSpc>
              <a:spcBef>
                <a:spcPts val="0"/>
              </a:spcBef>
              <a:spcAft>
                <a:spcPts val="0"/>
              </a:spcAft>
              <a:buSzPts val="1400"/>
              <a:buNone/>
              <a:defRPr/>
            </a:lvl5pPr>
            <a:lvl6pPr lvl="5" rtl="0" algn="l">
              <a:lnSpc>
                <a:spcPct val="87000"/>
              </a:lnSpc>
              <a:spcBef>
                <a:spcPts val="0"/>
              </a:spcBef>
              <a:spcAft>
                <a:spcPts val="0"/>
              </a:spcAft>
              <a:buSzPts val="1400"/>
              <a:buNone/>
              <a:defRPr/>
            </a:lvl6pPr>
            <a:lvl7pPr lvl="6" rtl="0" algn="l">
              <a:lnSpc>
                <a:spcPct val="87000"/>
              </a:lnSpc>
              <a:spcBef>
                <a:spcPts val="0"/>
              </a:spcBef>
              <a:spcAft>
                <a:spcPts val="0"/>
              </a:spcAft>
              <a:buSzPts val="1400"/>
              <a:buNone/>
              <a:defRPr/>
            </a:lvl7pPr>
            <a:lvl8pPr lvl="7" rtl="0" algn="l">
              <a:lnSpc>
                <a:spcPct val="87000"/>
              </a:lnSpc>
              <a:spcBef>
                <a:spcPts val="0"/>
              </a:spcBef>
              <a:spcAft>
                <a:spcPts val="0"/>
              </a:spcAft>
              <a:buSzPts val="1400"/>
              <a:buNone/>
              <a:defRPr/>
            </a:lvl8pPr>
            <a:lvl9pPr lvl="8" rtl="0" algn="l">
              <a:lnSpc>
                <a:spcPct val="87000"/>
              </a:lnSpc>
              <a:spcBef>
                <a:spcPts val="0"/>
              </a:spcBef>
              <a:spcAft>
                <a:spcPts val="0"/>
              </a:spcAft>
              <a:buSzPts val="1400"/>
              <a:buNone/>
              <a:defRPr/>
            </a:lvl9pPr>
          </a:lstStyle>
          <a:p/>
        </p:txBody>
      </p:sp>
      <p:sp>
        <p:nvSpPr>
          <p:cNvPr id="161" name="Google Shape;161;p25"/>
          <p:cNvSpPr txBox="1"/>
          <p:nvPr>
            <p:ph idx="1" type="body"/>
          </p:nvPr>
        </p:nvSpPr>
        <p:spPr>
          <a:xfrm>
            <a:off x="365125" y="2246312"/>
            <a:ext cx="6578700" cy="6330900"/>
          </a:xfrm>
          <a:prstGeom prst="rect">
            <a:avLst/>
          </a:prstGeom>
          <a:noFill/>
          <a:ln>
            <a:noFill/>
          </a:ln>
        </p:spPr>
        <p:txBody>
          <a:bodyPr anchorCtr="0" anchor="t" bIns="0" lIns="0" spcFirstLastPara="1" rIns="0" wrap="square" tIns="55800">
            <a:noAutofit/>
          </a:bodyPr>
          <a:lstStyle>
            <a:lvl1pPr indent="-228600" lvl="0" marL="457200" rtl="0" algn="l">
              <a:lnSpc>
                <a:spcPct val="87000"/>
              </a:lnSpc>
              <a:spcBef>
                <a:spcPts val="0"/>
              </a:spcBef>
              <a:spcAft>
                <a:spcPts val="0"/>
              </a:spcAft>
              <a:buSzPts val="3400"/>
              <a:buNone/>
              <a:defRPr/>
            </a:lvl1pPr>
            <a:lvl2pPr indent="-228600" lvl="1" marL="914400" rtl="0" algn="l">
              <a:lnSpc>
                <a:spcPct val="87000"/>
              </a:lnSpc>
              <a:spcBef>
                <a:spcPts val="1400"/>
              </a:spcBef>
              <a:spcAft>
                <a:spcPts val="0"/>
              </a:spcAft>
              <a:buSzPts val="3000"/>
              <a:buNone/>
              <a:defRPr/>
            </a:lvl2pPr>
            <a:lvl3pPr indent="-228600" lvl="2" marL="1371600" rtl="0" algn="l">
              <a:lnSpc>
                <a:spcPct val="87000"/>
              </a:lnSpc>
              <a:spcBef>
                <a:spcPts val="1100"/>
              </a:spcBef>
              <a:spcAft>
                <a:spcPts val="0"/>
              </a:spcAft>
              <a:buSzPts val="2500"/>
              <a:buNone/>
              <a:defRPr/>
            </a:lvl3pPr>
            <a:lvl4pPr indent="-228600" lvl="3" marL="1828800" rtl="0" algn="l">
              <a:lnSpc>
                <a:spcPct val="87000"/>
              </a:lnSpc>
              <a:spcBef>
                <a:spcPts val="800"/>
              </a:spcBef>
              <a:spcAft>
                <a:spcPts val="0"/>
              </a:spcAft>
              <a:buSzPts val="2100"/>
              <a:buNone/>
              <a:defRPr/>
            </a:lvl4pPr>
            <a:lvl5pPr indent="-228600" lvl="4" marL="2286000" rtl="0" algn="l">
              <a:lnSpc>
                <a:spcPct val="87000"/>
              </a:lnSpc>
              <a:spcBef>
                <a:spcPts val="500"/>
              </a:spcBef>
              <a:spcAft>
                <a:spcPts val="0"/>
              </a:spcAft>
              <a:buSzPts val="2100"/>
              <a:buNone/>
              <a:defRPr/>
            </a:lvl5pPr>
            <a:lvl6pPr indent="-228600" lvl="5" marL="2743200" rtl="0" algn="l">
              <a:lnSpc>
                <a:spcPct val="87000"/>
              </a:lnSpc>
              <a:spcBef>
                <a:spcPts val="200"/>
              </a:spcBef>
              <a:spcAft>
                <a:spcPts val="0"/>
              </a:spcAft>
              <a:buSzPts val="2100"/>
              <a:buNone/>
              <a:defRPr/>
            </a:lvl6pPr>
            <a:lvl7pPr indent="-228600" lvl="6" marL="3200400" rtl="0" algn="l">
              <a:lnSpc>
                <a:spcPct val="87000"/>
              </a:lnSpc>
              <a:spcBef>
                <a:spcPts val="200"/>
              </a:spcBef>
              <a:spcAft>
                <a:spcPts val="0"/>
              </a:spcAft>
              <a:buSzPts val="2100"/>
              <a:buNone/>
              <a:defRPr/>
            </a:lvl7pPr>
            <a:lvl8pPr indent="-228600" lvl="7" marL="3657600" rtl="0" algn="l">
              <a:lnSpc>
                <a:spcPct val="87000"/>
              </a:lnSpc>
              <a:spcBef>
                <a:spcPts val="200"/>
              </a:spcBef>
              <a:spcAft>
                <a:spcPts val="0"/>
              </a:spcAft>
              <a:buSzPts val="2100"/>
              <a:buNone/>
              <a:defRPr/>
            </a:lvl8pPr>
            <a:lvl9pPr indent="-228600" lvl="8" marL="4114800" rtl="0" algn="l">
              <a:lnSpc>
                <a:spcPct val="87000"/>
              </a:lnSpc>
              <a:spcBef>
                <a:spcPts val="200"/>
              </a:spcBef>
              <a:spcAft>
                <a:spcPts val="200"/>
              </a:spcAft>
              <a:buSzPts val="2100"/>
              <a:buNone/>
              <a:defRPr/>
            </a:lvl9pPr>
          </a:lstStyle>
          <a:p/>
        </p:txBody>
      </p:sp>
      <p:sp>
        <p:nvSpPr>
          <p:cNvPr id="162" name="Google Shape;162;p2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3" name="Google Shape;163;p2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4" name="Google Shape;164;p25"/>
          <p:cNvSpPr txBox="1"/>
          <p:nvPr>
            <p:ph idx="12" type="sldNum"/>
          </p:nvPr>
        </p:nvSpPr>
        <p:spPr>
          <a:xfrm>
            <a:off x="5241925" y="8742362"/>
            <a:ext cx="1698600" cy="657300"/>
          </a:xfrm>
          <a:prstGeom prst="rect">
            <a:avLst/>
          </a:prstGeom>
          <a:noFill/>
          <a:ln>
            <a:noFill/>
          </a:ln>
        </p:spPr>
        <p:txBody>
          <a:bodyPr anchorCtr="0" anchor="t" bIns="45000" lIns="90000" spcFirstLastPara="1" rIns="90000" wrap="square" tIns="45000">
            <a:noAutofit/>
          </a:bodyPr>
          <a:lstStyle>
            <a:lvl1pPr indent="0" lvl="0" marL="0" rtl="0" algn="l">
              <a:lnSpc>
                <a:spcPct val="93000"/>
              </a:lnSpc>
              <a:spcBef>
                <a:spcPts val="0"/>
              </a:spcBef>
              <a:spcAft>
                <a:spcPts val="0"/>
              </a:spcAft>
              <a:buNone/>
              <a:defRPr/>
            </a:lvl1pPr>
            <a:lvl2pPr indent="0" lvl="1" marL="0" rtl="0" algn="l">
              <a:lnSpc>
                <a:spcPct val="93000"/>
              </a:lnSpc>
              <a:spcBef>
                <a:spcPts val="0"/>
              </a:spcBef>
              <a:spcAft>
                <a:spcPts val="0"/>
              </a:spcAft>
              <a:buNone/>
              <a:defRPr/>
            </a:lvl2pPr>
            <a:lvl3pPr indent="0" lvl="2" marL="0" rtl="0" algn="l">
              <a:lnSpc>
                <a:spcPct val="93000"/>
              </a:lnSpc>
              <a:spcBef>
                <a:spcPts val="0"/>
              </a:spcBef>
              <a:spcAft>
                <a:spcPts val="0"/>
              </a:spcAft>
              <a:buNone/>
              <a:defRPr/>
            </a:lvl3pPr>
            <a:lvl4pPr indent="0" lvl="3" marL="0" rtl="0" algn="l">
              <a:lnSpc>
                <a:spcPct val="93000"/>
              </a:lnSpc>
              <a:spcBef>
                <a:spcPts val="0"/>
              </a:spcBef>
              <a:spcAft>
                <a:spcPts val="0"/>
              </a:spcAft>
              <a:buNone/>
              <a:defRPr/>
            </a:lvl4pPr>
            <a:lvl5pPr indent="0" lvl="4" marL="0" rtl="0" algn="l">
              <a:lnSpc>
                <a:spcPct val="93000"/>
              </a:lnSpc>
              <a:spcBef>
                <a:spcPts val="0"/>
              </a:spcBef>
              <a:spcAft>
                <a:spcPts val="0"/>
              </a:spcAft>
              <a:buNone/>
              <a:defRPr/>
            </a:lvl5pPr>
            <a:lvl6pPr indent="0" lvl="5" marL="0" rtl="0" algn="l">
              <a:lnSpc>
                <a:spcPct val="93000"/>
              </a:lnSpc>
              <a:spcBef>
                <a:spcPts val="0"/>
              </a:spcBef>
              <a:spcAft>
                <a:spcPts val="0"/>
              </a:spcAft>
              <a:buNone/>
              <a:defRPr/>
            </a:lvl6pPr>
            <a:lvl7pPr indent="0" lvl="6" marL="0" rtl="0" algn="l">
              <a:lnSpc>
                <a:spcPct val="93000"/>
              </a:lnSpc>
              <a:spcBef>
                <a:spcPts val="0"/>
              </a:spcBef>
              <a:spcAft>
                <a:spcPts val="0"/>
              </a:spcAft>
              <a:buNone/>
              <a:defRPr/>
            </a:lvl7pPr>
            <a:lvl8pPr indent="0" lvl="7" marL="0" rtl="0" algn="l">
              <a:lnSpc>
                <a:spcPct val="93000"/>
              </a:lnSpc>
              <a:spcBef>
                <a:spcPts val="0"/>
              </a:spcBef>
              <a:spcAft>
                <a:spcPts val="0"/>
              </a:spcAft>
              <a:buNone/>
              <a:defRPr/>
            </a:lvl8pPr>
            <a:lvl9pPr indent="0" lvl="8" marL="0" rt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6"/>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7"/>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7"/>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7"/>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433513" y="857250"/>
            <a:ext cx="4389437" cy="5761038"/>
          </a:xfrm>
          <a:prstGeom prst="rect">
            <a:avLst/>
          </a:prstGeom>
          <a:noFill/>
          <a:ln>
            <a:noFill/>
          </a:ln>
        </p:spPr>
        <p:txBody>
          <a:bodyPr anchorCtr="0" anchor="t" bIns="48325" lIns="96650" spcFirstLastPara="1" rIns="96650" wrap="square" tIns="483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pic>
        <p:nvPicPr>
          <p:cNvPr descr="C:\Documents and Settings\All Users\Documents\TAPS Files\dvc1.gif" id="170" name="Google Shape;170;p26"/>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171" name="Google Shape;171;p26"/>
          <p:cNvGraphicFramePr/>
          <p:nvPr/>
        </p:nvGraphicFramePr>
        <p:xfrm>
          <a:off x="342898" y="749426"/>
          <a:ext cx="3000000" cy="3000000"/>
        </p:xfrm>
        <a:graphic>
          <a:graphicData uri="http://schemas.openxmlformats.org/drawingml/2006/table">
            <a:tbl>
              <a:tblPr>
                <a:noFill/>
                <a:tableStyleId>{58C82A47-2CEB-49C3-A23F-7BC6EE5D98E1}</a:tableStyleId>
              </a:tblPr>
              <a:tblGrid>
                <a:gridCol w="6629400"/>
              </a:tblGrid>
              <a:tr h="1259900">
                <a:tc>
                  <a:txBody>
                    <a:bodyPr/>
                    <a:lstStyle/>
                    <a:p>
                      <a:pPr indent="0" lvl="0" marL="0" marR="0" rtl="0" algn="ctr">
                        <a:spcBef>
                          <a:spcPts val="0"/>
                        </a:spcBef>
                        <a:spcAft>
                          <a:spcPts val="0"/>
                        </a:spcAft>
                        <a:buNone/>
                      </a:pPr>
                      <a:r>
                        <a:rPr lang="en-US" sz="1600" u="none" cap="none" strike="noStrike"/>
                        <a:t>Stage </a:t>
                      </a:r>
                      <a:r>
                        <a:rPr lang="en-US" sz="1600" u="none" cap="none" strike="noStrike"/>
                        <a:t>4</a:t>
                      </a:r>
                      <a:endParaRPr/>
                    </a:p>
                    <a:p>
                      <a:pPr indent="0" lvl="0" marL="0" marR="0" rtl="0" algn="ctr">
                        <a:spcBef>
                          <a:spcPts val="0"/>
                        </a:spcBef>
                        <a:spcAft>
                          <a:spcPts val="0"/>
                        </a:spcAft>
                        <a:buNone/>
                      </a:pPr>
                      <a:r>
                        <a:rPr b="1" lang="en-US" sz="2800"/>
                        <a:t>Intruders!</a:t>
                      </a:r>
                      <a:endParaRPr/>
                    </a:p>
                    <a:p>
                      <a:pPr indent="0" lvl="0" marL="0" marR="0" rtl="0" algn="ctr">
                        <a:spcBef>
                          <a:spcPts val="0"/>
                        </a:spcBef>
                        <a:spcAft>
                          <a:spcPts val="0"/>
                        </a:spcAft>
                        <a:buNone/>
                      </a:pPr>
                      <a:r>
                        <a:rPr lang="en-US" sz="1200" u="none" cap="none" strike="noStrike"/>
                        <a:t>Course Designer: Arthur Wang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spcBef>
                          <a:spcPts val="0"/>
                        </a:spcBef>
                        <a:spcAft>
                          <a:spcPts val="0"/>
                        </a:spcAft>
                        <a:buNone/>
                      </a:pPr>
                      <a:r>
                        <a:rPr lang="en-US" sz="1100"/>
                        <a:t>Intruders! is a 24 round, 120 point, COMSTOCK Long course. There are 10 USPSA targets and 4 steel targets. The best 2 hits per target will score. Steel must fall to score.</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spcBef>
                          <a:spcPts val="0"/>
                        </a:spcBef>
                        <a:spcAft>
                          <a:spcPts val="0"/>
                        </a:spcAft>
                        <a:buClr>
                          <a:schemeClr val="dk1"/>
                        </a:buClr>
                        <a:buFont typeface="Arial"/>
                        <a:buNone/>
                      </a:pPr>
                      <a:r>
                        <a:rPr lang="en-US" sz="1100">
                          <a:solidFill>
                            <a:schemeClr val="dk1"/>
                          </a:solidFill>
                        </a:rPr>
                        <a:t>The start position is seated in chair, butt touching chair. Firearm is unloaded and placed unsupported on the barrel. All loading devices to be used in the course of fire are placed on the same barrel.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spcBef>
                          <a:spcPts val="0"/>
                        </a:spcBef>
                        <a:spcAft>
                          <a:spcPts val="0"/>
                        </a:spcAft>
                        <a:buNone/>
                      </a:pPr>
                      <a:r>
                        <a:rPr lang="en-US" sz="1100"/>
                        <a:t>On the audible start signal</a:t>
                      </a:r>
                      <a:r>
                        <a:rPr lang="en-US" sz="1100"/>
                        <a:t>, engage all targets from within the shooting area.</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US" sz="1100"/>
                        <a:t>Popper P1 activates swinger S1, which is visible at rest.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graphicFrame>
        <p:nvGraphicFramePr>
          <p:cNvPr id="177" name="Google Shape;177;p27"/>
          <p:cNvGraphicFramePr/>
          <p:nvPr/>
        </p:nvGraphicFramePr>
        <p:xfrm>
          <a:off x="158750" y="185900"/>
          <a:ext cx="3000000" cy="3000000"/>
        </p:xfrm>
        <a:graphic>
          <a:graphicData uri="http://schemas.openxmlformats.org/drawingml/2006/table">
            <a:tbl>
              <a:tblPr>
                <a:noFill/>
                <a:tableStyleId>{58C82A47-2CEB-49C3-A23F-7BC6EE5D98E1}</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Stage </a:t>
                      </a:r>
                      <a:r>
                        <a:rPr b="1" lang="en-US" sz="2000"/>
                        <a:t>4</a:t>
                      </a:r>
                      <a:endParaRPr/>
                    </a:p>
                    <a:p>
                      <a:pPr indent="0" lvl="0" marL="0" marR="0" rtl="0" algn="ctr">
                        <a:lnSpc>
                          <a:spcPct val="100000"/>
                        </a:lnSpc>
                        <a:spcBef>
                          <a:spcPts val="400"/>
                        </a:spcBef>
                        <a:spcAft>
                          <a:spcPts val="0"/>
                        </a:spcAft>
                        <a:buClr>
                          <a:srgbClr val="000000"/>
                        </a:buClr>
                        <a:buSzPts val="2000"/>
                        <a:buFont typeface="Arial"/>
                        <a:buNone/>
                      </a:pPr>
                      <a:r>
                        <a:rPr b="1" lang="en-US" sz="2000"/>
                        <a:t>Intruders!</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a:t>
                      </a:r>
                      <a:r>
                        <a:rPr b="1" lang="en-US" sz="1200"/>
                        <a:t>Arthur Wang</a:t>
                      </a:r>
                      <a:endParaRPr/>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178" name="Google Shape;178;p27"/>
          <p:cNvPicPr preferRelativeResize="0"/>
          <p:nvPr/>
        </p:nvPicPr>
        <p:blipFill rotWithShape="1">
          <a:blip r:embed="rId3">
            <a:alphaModFix/>
          </a:blip>
          <a:srcRect b="0" l="0" r="0" t="0"/>
          <a:stretch/>
        </p:blipFill>
        <p:spPr>
          <a:xfrm>
            <a:off x="158750" y="217175"/>
            <a:ext cx="1057275" cy="925513"/>
          </a:xfrm>
          <a:prstGeom prst="rect">
            <a:avLst/>
          </a:prstGeom>
          <a:noFill/>
          <a:ln>
            <a:noFill/>
          </a:ln>
        </p:spPr>
      </p:pic>
      <p:pic>
        <p:nvPicPr>
          <p:cNvPr descr="C:\Documents and Settings\All Users\Documents\TAPS Files\dvc1.gif" id="179" name="Google Shape;179;p27"/>
          <p:cNvPicPr preferRelativeResize="0"/>
          <p:nvPr/>
        </p:nvPicPr>
        <p:blipFill rotWithShape="1">
          <a:blip r:embed="rId3">
            <a:alphaModFix/>
          </a:blip>
          <a:srcRect b="0" l="0" r="0" t="0"/>
          <a:stretch/>
        </p:blipFill>
        <p:spPr>
          <a:xfrm>
            <a:off x="6220336" y="217180"/>
            <a:ext cx="1057275" cy="925512"/>
          </a:xfrm>
          <a:prstGeom prst="rect">
            <a:avLst/>
          </a:prstGeom>
          <a:noFill/>
          <a:ln>
            <a:noFill/>
          </a:ln>
        </p:spPr>
      </p:pic>
      <p:sp>
        <p:nvSpPr>
          <p:cNvPr id="180" name="Google Shape;180;p27"/>
          <p:cNvSpPr txBox="1"/>
          <p:nvPr/>
        </p:nvSpPr>
        <p:spPr>
          <a:xfrm>
            <a:off x="659850" y="2112275"/>
            <a:ext cx="599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800">
              <a:solidFill>
                <a:srgbClr val="FF0000"/>
              </a:solidFill>
            </a:endParaRPr>
          </a:p>
        </p:txBody>
      </p:sp>
      <p:pic>
        <p:nvPicPr>
          <p:cNvPr id="181" name="Google Shape;181;p27"/>
          <p:cNvPicPr preferRelativeResize="0"/>
          <p:nvPr/>
        </p:nvPicPr>
        <p:blipFill rotWithShape="1">
          <a:blip r:embed="rId4">
            <a:alphaModFix/>
          </a:blip>
          <a:srcRect b="0" l="25630" r="17285" t="0"/>
          <a:stretch/>
        </p:blipFill>
        <p:spPr>
          <a:xfrm>
            <a:off x="158750" y="1310013"/>
            <a:ext cx="6997699" cy="6895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