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FC46EF-63A8-4092-AA92-55C03ED07455}">
  <a:tblStyle styleId="{B4FC46EF-63A8-4092-AA92-55C03ED074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{B4FC46EF-63A8-4092-AA92-55C03ED07455}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To Omega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Jay Slater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 Omega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round, 120 point </a:t>
                      </a:r>
                      <a:r>
                        <a:rPr lang="en-US" sz="1100"/>
                        <a:t>Comstock Long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10 USPSA</a:t>
                      </a:r>
                      <a:r>
                        <a:rPr lang="en-US" sz="1100" u="none" cap="none" strike="noStrike"/>
                        <a:t> targets and 4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with wrists below belt.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anywhere, PCC loaded, stock on belt,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{B4FC46EF-63A8-4092-AA92-55C03ED07455}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To Omega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Jay Slater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6934" r="22671" t="0"/>
          <a:stretch/>
        </p:blipFill>
        <p:spPr>
          <a:xfrm>
            <a:off x="158750" y="1326375"/>
            <a:ext cx="6997699" cy="651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