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4C996D-1FBB-44B1-9D6B-920A307072A6}">
  <a:tblStyle styleId="{844C996D-1FBB-44B1-9D6B-920A307072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9" name="Google Shape;129;p20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0" name="Google Shape;130;p20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{844C996D-1FBB-44B1-9D6B-920A307072A6}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Star Next To Texas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Chu Xu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Star Next To Texas is a 2</a:t>
                      </a:r>
                      <a:r>
                        <a:rPr lang="en-US" sz="1100"/>
                        <a:t>1</a:t>
                      </a:r>
                      <a:r>
                        <a:rPr lang="en-US" sz="1100" u="none" cap="none" strike="noStrike"/>
                        <a:t> round, 1</a:t>
                      </a:r>
                      <a:r>
                        <a:rPr lang="en-US" sz="1100"/>
                        <a:t>05</a:t>
                      </a:r>
                      <a:r>
                        <a:rPr lang="en-US" sz="1100" u="none" cap="none" strike="noStrike"/>
                        <a:t> point, COMSTOCK Long course. There are 6 USPSA targets and 9 steel targets. The best 2 hits per cardboard target will score. Steel must fall to score.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The handgun start position is standing with feet touching the start stick, wrists below belt. Handgun is loaded and holstered.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PCC start position is standing with feet touching the start stick, stock on belt, muzzle pointing downrange, safety on.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all targets from within the shooting area.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P3 activates S1, which remains visible at rest.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{844C996D-1FBB-44B1-9D6B-920A307072A6}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Star Next To Texas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 u="none" cap="none" strike="noStrike"/>
                        <a:t>Chu Xu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33223" r="18415" t="0"/>
          <a:stretch/>
        </p:blipFill>
        <p:spPr>
          <a:xfrm>
            <a:off x="316012" y="1468700"/>
            <a:ext cx="6683174" cy="77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