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1BF17A-115F-4B4A-85DC-AC38A693AD07}">
  <a:tblStyle styleId="{911BF17A-115F-4B4A-85DC-AC38A693AD0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{911BF17A-115F-4B4A-85DC-AC38A693AD07}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5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Long And Winding Road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Ken Wang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/>
                        <a:t>Long And Winding Road (inspired by Area 4 Long And Winding Road stage) is a 26 round, 130 point, COMSTOCK Long course. There are 13 USPSA targets. The best 2 hits per target will score.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with feet touching the start stick with wrists below belt. Handgun is loaded and holstered.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PCC start position is standing with feet touching the start stick with PCC loaded, stock on belt, safety on.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engage all targets from within the shooting area.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{911BF17A-115F-4B4A-85DC-AC38A693AD07}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Long And Winding Road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Ken Wang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22154" r="29619" t="0"/>
          <a:stretch/>
        </p:blipFill>
        <p:spPr>
          <a:xfrm>
            <a:off x="158750" y="1317675"/>
            <a:ext cx="6997699" cy="8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