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E005CD-5558-4811-8D73-C428CBC8B214}">
  <a:tblStyle styleId="{AFE005CD-5558-4811-8D73-C428CBC8B21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{AFE005CD-5558-4811-8D73-C428CBC8B214}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Fung Lam Court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Arthur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Fung Lam Court is a 25 round, 125 point, COMSTOCK Long course. There are 12 USPSA targets and 1 steel target. The best 2 hits per cardboard target will score.  Steel must fall to score.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standing outside of the shooting area with feet touching the starting stick with wrists below belt. Handgun is loaded and holstered.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start position is standing outside of the shooting area with feet touching the starting stick, stock on belt, safety on.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 the audible start signal, engage all targets from within the shooting area.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Steel target P1 activates S1, which remains visible at rest.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{AFE005CD-5558-4811-8D73-C428CBC8B214}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Fung Lam Court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Arthur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22263" r="30717" t="0"/>
          <a:stretch/>
        </p:blipFill>
        <p:spPr>
          <a:xfrm>
            <a:off x="323500" y="1397500"/>
            <a:ext cx="6668198" cy="797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