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494D73-AF31-4C94-AEBA-B2850B8D64A2}">
  <a:tblStyle styleId="{F6494D73-AF31-4C94-AEBA-B2850B8D64A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{F6494D73-AF31-4C94-AEBA-B2850B8D64A2}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Are You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Ken Wang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Are You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24</a:t>
                      </a:r>
                      <a:r>
                        <a:rPr lang="en-US" sz="1100" u="none" cap="none" strike="noStrike"/>
                        <a:t> round, </a:t>
                      </a:r>
                      <a:r>
                        <a:rPr lang="en-US" sz="1100"/>
                        <a:t>120</a:t>
                      </a:r>
                      <a:r>
                        <a:rPr lang="en-US" sz="1100" u="none" cap="none" strike="noStrike"/>
                        <a:t> point</a:t>
                      </a:r>
                      <a:r>
                        <a:rPr lang="en-US" sz="1100"/>
                        <a:t> </a:t>
                      </a:r>
                      <a:r>
                        <a:rPr lang="en-US" sz="1100" u="none" cap="none" strike="noStrike"/>
                        <a:t>COMSTOCK</a:t>
                      </a:r>
                      <a:r>
                        <a:rPr lang="en-US" sz="1100"/>
                        <a:t> LONG </a:t>
                      </a:r>
                      <a:r>
                        <a:rPr lang="en-US" sz="1100" u="none" cap="none" strike="noStrike"/>
                        <a:t>course. There are </a:t>
                      </a:r>
                      <a:r>
                        <a:rPr lang="en-US" sz="1100"/>
                        <a:t>10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USPSA</a:t>
                      </a:r>
                      <a:r>
                        <a:rPr lang="en-US" sz="1100" u="none" cap="none" strike="noStrike"/>
                        <a:t> targets and </a:t>
                      </a:r>
                      <a:r>
                        <a:rPr lang="en-US" sz="1100"/>
                        <a:t>4</a:t>
                      </a:r>
                      <a:r>
                        <a:rPr lang="en-US" sz="1100" u="none" cap="none" strike="noStrike"/>
                        <a:t>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feet touching marks.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with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feet touching marks,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loaded, safety on, stock on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belt.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{F6494D73-AF31-4C94-AEBA-B2850B8D64A2}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Are You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Ken Wang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18678" r="32832" t="0"/>
          <a:stretch/>
        </p:blipFill>
        <p:spPr>
          <a:xfrm>
            <a:off x="158750" y="1326375"/>
            <a:ext cx="6997699" cy="811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