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9F4CB2-E56A-4ED5-AFDD-11C16762EC9E}">
  <a:tblStyle styleId="{E99F4CB2-E56A-4ED5-AFDD-11C16762EC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{E99F4CB2-E56A-4ED5-AFDD-11C16762EC9E}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2300"/>
                        <a:t>There Is A Reason</a:t>
                      </a:r>
                      <a:endParaRPr sz="9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David Mandros &amp; 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There Is A Reason is a 22 round, 110 point, COMSTOCK Long course. There are 9 USPSA targets and 4 steel targets. The best 2 hits per cardboard target will score.  Steel must fall to score.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with feet touching the marks, wrists below belt.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feet touching the marks</a:t>
                      </a:r>
                      <a:r>
                        <a:rPr lang="en-US" sz="1100"/>
                        <a:t>, PCC loaded, stock on belt,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{E99F4CB2-E56A-4ED5-AFDD-11C16762EC9E}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/>
                        <a:t>There Is A Reason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David Mandros &amp; Ken Wang</a:t>
                      </a:r>
                      <a:endParaRPr b="1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9041" r="27742" t="0"/>
          <a:stretch/>
        </p:blipFill>
        <p:spPr>
          <a:xfrm>
            <a:off x="158750" y="1325775"/>
            <a:ext cx="6997699" cy="739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