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DCCB5B-35CB-45B3-AB12-CABD63965F1D}">
  <a:tblStyle styleId="{C5DCCB5B-35CB-45B3-AB12-CABD63965F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{C5DCCB5B-35CB-45B3-AB12-CABD63965F1D}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Revo Game Strong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Jay Slater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Revo Game Strong</a:t>
                      </a:r>
                      <a:r>
                        <a:rPr lang="en-US" sz="1100" u="none" cap="none" strike="noStrike"/>
                        <a:t> is a 12 round, 60 point Comstock </a:t>
                      </a:r>
                      <a:r>
                        <a:rPr lang="en-US" sz="1100"/>
                        <a:t>Short</a:t>
                      </a:r>
                      <a:r>
                        <a:rPr lang="en-US" sz="1100" u="none" cap="none" strike="noStrike"/>
                        <a:t> course. There are 6 USPSA 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with wrists below belt.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 with PCC loaded, safety on, stock on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{C5DCCB5B-35CB-45B3-AB12-CABD63965F1D}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Revo Game Strong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Jay Slater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63" y="1478770"/>
            <a:ext cx="4310880" cy="812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