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D318F0-22E0-4341-B3A5-D1B3AC9D2741}">
  <a:tblStyle styleId="{F7D318F0-22E0-4341-B3A5-D1B3AC9D274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{F7D318F0-22E0-4341-B3A5-D1B3AC9D2741}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2300"/>
                        <a:t>See Something, Shoot Something</a:t>
                      </a:r>
                      <a:endParaRPr sz="9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Rick Labistre &amp; Ken Wang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See Something, Shoot Something is a 26 round, 130 point, COMSTOCK Long course. There are 10 USPSA targets and 6 steel targets. The best 2 hits per cardboard target will score. Steel must fall to score.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/>
                        <a:t>The Handgun start position is standing with hands touching the upper marks. Handgun is loaded and holstered.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with </a:t>
                      </a:r>
                      <a:r>
                        <a:rPr lang="en-US" sz="1100"/>
                        <a:t>PCC loaded, muzzle touching the lower mark, safety on.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all targets from within the shooting area.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{F7D318F0-22E0-4341-B3A5-D1B3AC9D2741}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/>
                        <a:t>See Something, Shoot Something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Rick Labistre &amp; Ken Wang</a:t>
                      </a:r>
                      <a:endParaRPr b="1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17323" r="28387" t="0"/>
          <a:stretch/>
        </p:blipFill>
        <p:spPr>
          <a:xfrm>
            <a:off x="158750" y="1325775"/>
            <a:ext cx="6997699" cy="725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