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ABCEA9-2B47-43EE-B3A5-46156D431DDD}">
  <a:tblStyle styleId="{52ABCEA9-2B47-43EE-B3A5-46156D431D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{52ABCEA9-2B47-43EE-B3A5-46156D431DDD}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Compressed Unimaginable Neutralized Threat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Jay Slater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Compressed Unimaginable Neutralized Threat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17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85</a:t>
                      </a:r>
                      <a:r>
                        <a:rPr lang="en-US" sz="1100" u="none" cap="none" strike="noStrike"/>
                        <a:t> point Comstock</a:t>
                      </a:r>
                      <a:r>
                        <a:rPr lang="en-US" sz="1100"/>
                        <a:t> Medium</a:t>
                      </a:r>
                      <a:r>
                        <a:rPr lang="en-US" sz="1100" u="none" cap="none" strike="noStrike"/>
                        <a:t> course. There are 8 IPSC targets and 1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with wrists below belt.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anywhere, PCC loaded, stock on belt,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Popper activates swinger which does not remain visible at rest.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{52ABCEA9-2B47-43EE-B3A5-46156D431DDD}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/>
                        <a:t>Compressed Unimaginable Neutralized Threat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Jay Slater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2" cy="621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