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50F73-D756-4885-956E-C8351B5A81F0}">
  <a:tblStyle styleId="{BCD50F73-D756-4885-956E-C8351B5A81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8"/>
            <a:ext cx="5026025" cy="3768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449af6f9_1_9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77449af6f9_1_9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7449af6f9_1_9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449af6f9_1_272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277449af6f9_1_27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7449af6f9_1_27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503238" y="639763"/>
            <a:ext cx="2360612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3109913" y="1382713"/>
            <a:ext cx="3703637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03238" y="2879725"/>
            <a:ext cx="236061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 rot="5400000">
            <a:off x="488951" y="2122487"/>
            <a:ext cx="6332537" cy="658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 rot="5400000">
            <a:off x="2024857" y="3658394"/>
            <a:ext cx="8196262" cy="164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-1341437" y="2089150"/>
            <a:ext cx="8196262" cy="478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6" name="Google Shape;106;p20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65125" y="382588"/>
            <a:ext cx="658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5241925" y="8742363"/>
            <a:ext cx="170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914400" y="1571625"/>
            <a:ext cx="5486400" cy="3341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914400" y="5043488"/>
            <a:ext cx="5486400" cy="231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46313"/>
            <a:ext cx="65801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8475" y="2393950"/>
            <a:ext cx="6310313" cy="3994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98475" y="6424613"/>
            <a:ext cx="6310313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65125" y="2246313"/>
            <a:ext cx="3213100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730625" y="2246313"/>
            <a:ext cx="32146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03238" y="511175"/>
            <a:ext cx="6310312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03238" y="2354263"/>
            <a:ext cx="30956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03238" y="3506788"/>
            <a:ext cx="3095625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3703638" y="2354263"/>
            <a:ext cx="310991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703638" y="3506788"/>
            <a:ext cx="3109912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503238" y="639763"/>
            <a:ext cx="2360612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09913" y="1382713"/>
            <a:ext cx="3703637" cy="682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503238" y="2879725"/>
            <a:ext cx="236061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65125" y="2246313"/>
            <a:ext cx="65801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8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{BCD50F73-D756-4885-956E-C8351B5A81F0}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Retaliation Is Swift!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Retaliation is swift!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20</a:t>
                      </a:r>
                      <a:r>
                        <a:rPr lang="en-US" sz="1100" u="none" cap="none" strike="noStrike"/>
                        <a:t> round, 110 point </a:t>
                      </a:r>
                      <a:r>
                        <a:rPr lang="en-US" sz="1100"/>
                        <a:t>Fixed Time </a:t>
                      </a:r>
                      <a:r>
                        <a:rPr lang="en-US" sz="1100"/>
                        <a:t>Medium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10</a:t>
                      </a:r>
                      <a:r>
                        <a:rPr lang="en-US" sz="1100" u="none" cap="none" strike="noStrike"/>
                        <a:t> IPSC targets. The best two hits per target will score. The start signal is audible. The </a:t>
                      </a:r>
                      <a:r>
                        <a:rPr lang="en-US" sz="1100"/>
                        <a:t>par time is 9 seconds.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inside the shooting area with wrists below belt.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 inside the shooting area, PCC loaded, stock on belt,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stomp pad activates S1 and S2. Both targets are visible at rest.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stomp pad is not a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Scoring notes: Failure to activate activator will incur FTSA &amp; Miss penalties on activators not visible prior to activation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9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{BCD50F73-D756-4885-956E-C8351B5A81F0}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/>
                        <a:t>Retaliation Is Swift!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37738" r="10579" t="0"/>
          <a:stretch/>
        </p:blipFill>
        <p:spPr>
          <a:xfrm>
            <a:off x="158750" y="1325775"/>
            <a:ext cx="6997699" cy="761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