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BA3B37-C8B6-49AB-BEF4-DF4B95E23F7F}">
  <a:tblStyle styleId="{ADBA3B37-C8B6-49AB-BEF4-DF4B95E23F7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887549b82_0_0:notes"/>
          <p:cNvSpPr/>
          <p:nvPr>
            <p:ph idx="2" type="sldImg"/>
          </p:nvPr>
        </p:nvSpPr>
        <p:spPr>
          <a:xfrm>
            <a:off x="2286000" y="719138"/>
            <a:ext cx="2743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21887549b82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50" spcFirstLastPara="1" rIns="9665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1887549b82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50" spcFirstLastPara="1" rIns="96650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{ADBA3B37-C8B6-49AB-BEF4-DF4B95E23F7F}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Stage 3/Bay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</a:rPr>
                        <a:t>Obfuscate It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Course Designer: Loke Tan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Obfuscate It is a 30 round, 150 point Comstock Long course. There are 15 USPSA targets. The best 2 hits per target will score. The start signal is audible.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anywhere. Handgun is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anywhere PCC loaded, safety on, stock touching belt.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All reloading devices to be used on the stage placed on any barrel.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all targets from within the shooting area.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{ADBA3B37-C8B6-49AB-BEF4-DF4B95E23F7F}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3/ Bay 3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Obfuscate It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Loke Tan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6370"/>
            <a:ext cx="7010400" cy="4679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