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E53FC7-1201-4F18-9F9D-BD05E0CE02EB}">
  <a:tblStyle styleId="{82E53FC7-1201-4F18-9F9D-BD05E0CE02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87549b82_0_0:notes"/>
          <p:cNvSpPr/>
          <p:nvPr>
            <p:ph idx="2" type="sldImg"/>
          </p:nvPr>
        </p:nvSpPr>
        <p:spPr>
          <a:xfrm>
            <a:off x="2286000" y="719138"/>
            <a:ext cx="2743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1887549b8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50" spcFirstLastPara="1" rIns="9665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887549b82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50" spcFirstLastPara="1" rIns="9665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{82E53FC7-1201-4F18-9F9D-BD05E0CE02EB}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6/ Bay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Hilarity Ensues (Eurotrash Edition)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Hilarity Ensues (Eurotrash Edition)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is a 16 round, 80 point Virginia Count medium course. There are 16 IPSC targets. The best one hit per target will score. The start signal is audible.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start position is both hands touching upper mark.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starting position is PCC loaded, safety on, stock touching belt, muzzle touching lower mark.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area. Everything behind the front fault line is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{82E53FC7-1201-4F18-9F9D-BD05E0CE02EB}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6/ Bay 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Hilarity Ensues (Eurotrash Edition)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401" cy="60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