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</p:sldIdLst>
  <p:sldSz cy="9601200" cx="73152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6CB74A1-ACF5-4E74-B9A1-BF4B15AD4731}">
  <a:tblStyle styleId="{F6CB74A1-ACF5-4E74-B9A1-BF4B15AD473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1887549b82_0_0:notes"/>
          <p:cNvSpPr/>
          <p:nvPr>
            <p:ph idx="2" type="sldImg"/>
          </p:nvPr>
        </p:nvSpPr>
        <p:spPr>
          <a:xfrm>
            <a:off x="2286000" y="719138"/>
            <a:ext cx="27435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7" name="Google Shape;167;g21887549b82_0_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50" spcFirstLastPara="1" rIns="96650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21887549b82_0_0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50" spcFirstLastPara="1" rIns="96650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653617fe42_1_100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4" name="Google Shape;174;g1653617fe42_1_10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1653617fe42_1_100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489744" y="2115344"/>
            <a:ext cx="6335712" cy="658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2032000" y="3657600"/>
            <a:ext cx="8189912" cy="1646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-1336675" y="2087563"/>
            <a:ext cx="8189912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ctrTitle"/>
          </p:nvPr>
        </p:nvSpPr>
        <p:spPr>
          <a:xfrm>
            <a:off x="549275" y="2982913"/>
            <a:ext cx="6216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1096963" y="5440363"/>
            <a:ext cx="5121300" cy="24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577850" y="6169025"/>
            <a:ext cx="6218100" cy="19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577850" y="4068763"/>
            <a:ext cx="6218100" cy="21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109" name="Google Shape;109;p17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65125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5" name="Google Shape;115;p18"/>
          <p:cNvSpPr txBox="1"/>
          <p:nvPr>
            <p:ph idx="2" type="body"/>
          </p:nvPr>
        </p:nvSpPr>
        <p:spPr>
          <a:xfrm>
            <a:off x="3733800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6" name="Google Shape;116;p18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65125" y="384175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65125" y="2149475"/>
            <a:ext cx="32322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2" name="Google Shape;122;p19"/>
          <p:cNvSpPr txBox="1"/>
          <p:nvPr>
            <p:ph idx="2" type="body"/>
          </p:nvPr>
        </p:nvSpPr>
        <p:spPr>
          <a:xfrm>
            <a:off x="365125" y="3044825"/>
            <a:ext cx="32322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3" name="Google Shape;123;p19"/>
          <p:cNvSpPr txBox="1"/>
          <p:nvPr>
            <p:ph idx="3" type="body"/>
          </p:nvPr>
        </p:nvSpPr>
        <p:spPr>
          <a:xfrm>
            <a:off x="3716338" y="2149475"/>
            <a:ext cx="32337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4" name="Google Shape;124;p19"/>
          <p:cNvSpPr txBox="1"/>
          <p:nvPr>
            <p:ph idx="4" type="body"/>
          </p:nvPr>
        </p:nvSpPr>
        <p:spPr>
          <a:xfrm>
            <a:off x="3716338" y="3044825"/>
            <a:ext cx="32337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5" name="Google Shape;125;p19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65125" y="382588"/>
            <a:ext cx="2406600" cy="16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2860675" y="382588"/>
            <a:ext cx="4089300" cy="81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136" name="Google Shape;136;p21"/>
          <p:cNvSpPr txBox="1"/>
          <p:nvPr>
            <p:ph idx="2" type="body"/>
          </p:nvPr>
        </p:nvSpPr>
        <p:spPr>
          <a:xfrm>
            <a:off x="365125" y="2009775"/>
            <a:ext cx="2406600" cy="6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37" name="Google Shape;137;p21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549275" y="2982913"/>
            <a:ext cx="621665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096963" y="5440363"/>
            <a:ext cx="5121275" cy="245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1433513" y="6721475"/>
            <a:ext cx="43893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/>
          <p:nvPr>
            <p:ph idx="2" type="pic"/>
          </p:nvPr>
        </p:nvSpPr>
        <p:spPr>
          <a:xfrm>
            <a:off x="1433513" y="857250"/>
            <a:ext cx="4389300" cy="57609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1433513" y="7513638"/>
            <a:ext cx="4389300" cy="11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44" name="Google Shape;144;p22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 rot="5400000">
            <a:off x="489725" y="2115313"/>
            <a:ext cx="6335700" cy="6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 rot="5400000">
            <a:off x="2032024" y="3657713"/>
            <a:ext cx="81900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 rot="5400000">
            <a:off x="-1336662" y="2087664"/>
            <a:ext cx="8190000" cy="47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65125" y="382587"/>
            <a:ext cx="6573900" cy="15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65125" y="2246312"/>
            <a:ext cx="6578700" cy="6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800">
            <a:noAutofit/>
          </a:bodyPr>
          <a:lstStyle>
            <a:lvl1pPr indent="-228600" lvl="0" marL="45720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indent="-228600" lvl="1" marL="914400" rtl="0" algn="l">
              <a:lnSpc>
                <a:spcPct val="87000"/>
              </a:lnSpc>
              <a:spcBef>
                <a:spcPts val="1400"/>
              </a:spcBef>
              <a:spcAft>
                <a:spcPts val="0"/>
              </a:spcAft>
              <a:buSzPts val="3000"/>
              <a:buNone/>
              <a:defRPr/>
            </a:lvl2pPr>
            <a:lvl3pPr indent="-228600" lvl="2" marL="1371600" rtl="0" algn="l">
              <a:lnSpc>
                <a:spcPct val="87000"/>
              </a:lnSpc>
              <a:spcBef>
                <a:spcPts val="1100"/>
              </a:spcBef>
              <a:spcAft>
                <a:spcPts val="0"/>
              </a:spcAft>
              <a:buSzPts val="2500"/>
              <a:buNone/>
              <a:defRPr/>
            </a:lvl3pPr>
            <a:lvl4pPr indent="-228600" lvl="3" marL="1828800" rtl="0" algn="l">
              <a:lnSpc>
                <a:spcPct val="87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/>
            </a:lvl4pPr>
            <a:lvl5pPr indent="-228600" lvl="4" marL="2286000" rtl="0" algn="l">
              <a:lnSpc>
                <a:spcPct val="87000"/>
              </a:lnSpc>
              <a:spcBef>
                <a:spcPts val="500"/>
              </a:spcBef>
              <a:spcAft>
                <a:spcPts val="0"/>
              </a:spcAft>
              <a:buSzPts val="2100"/>
              <a:buNone/>
              <a:defRPr/>
            </a:lvl5pPr>
            <a:lvl6pPr indent="-228600" lvl="5" marL="27432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6pPr>
            <a:lvl7pPr indent="-228600" lvl="6" marL="32004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7pPr>
            <a:lvl8pPr indent="-228600" lvl="7" marL="36576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8pPr>
            <a:lvl9pPr indent="-228600" lvl="8" marL="4114800" rtl="0" algn="l">
              <a:lnSpc>
                <a:spcPct val="87000"/>
              </a:lnSpc>
              <a:spcBef>
                <a:spcPts val="200"/>
              </a:spcBef>
              <a:spcAft>
                <a:spcPts val="200"/>
              </a:spcAft>
              <a:buSzPts val="2100"/>
              <a:buNone/>
              <a:defRPr/>
            </a:lvl9pPr>
          </a:lstStyle>
          <a:p/>
        </p:txBody>
      </p:sp>
      <p:sp>
        <p:nvSpPr>
          <p:cNvPr id="162" name="Google Shape;162;p25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25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5241925" y="8742362"/>
            <a:ext cx="16986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577850" y="6169025"/>
            <a:ext cx="6218238" cy="190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577850" y="4068763"/>
            <a:ext cx="6218238" cy="210026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365125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3733800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65125" y="384175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65125" y="2149475"/>
            <a:ext cx="3232150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365125" y="3044825"/>
            <a:ext cx="3232150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3716338" y="2149475"/>
            <a:ext cx="3233737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3716338" y="3044825"/>
            <a:ext cx="3233737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365125" y="382588"/>
            <a:ext cx="2406650" cy="162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2860675" y="382588"/>
            <a:ext cx="4089400" cy="819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365125" y="2009775"/>
            <a:ext cx="2406650" cy="65674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433513" y="6721475"/>
            <a:ext cx="4389437" cy="792163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433513" y="857250"/>
            <a:ext cx="4389437" cy="57610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433513" y="7513638"/>
            <a:ext cx="4389437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Documents and Settings\All Users\Documents\TAPS Files\dvc1.gif" id="170" name="Google Shape;17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8961" y="7709042"/>
            <a:ext cx="1057275" cy="92551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1" name="Google Shape;171;p26"/>
          <p:cNvGraphicFramePr/>
          <p:nvPr/>
        </p:nvGraphicFramePr>
        <p:xfrm>
          <a:off x="342898" y="7494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{F6CB74A1-ACF5-4E74-B9A1-BF4B15AD4731}</a:tableStyleId>
              </a:tblPr>
              <a:tblGrid>
                <a:gridCol w="6629400"/>
              </a:tblGrid>
              <a:tr h="125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Stage 8/Bay 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2800">
                          <a:solidFill>
                            <a:schemeClr val="dk1"/>
                          </a:solidFill>
                        </a:rPr>
                        <a:t>X Factor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Course Designer: Eric Beerbaum</a:t>
                      </a:r>
                      <a:endParaRPr sz="16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X Factor 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is a 20 round, 100 point Comstock medium course. There are 10 USPSA targets. The best 2 hits per target will score. The start signal is audible.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The Handgun start position is feet touching either start stick. Handgun is loaded and holstered.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PCC starting position feet touching either start stick. PCC loaded, safety on, stock touching belt.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On the audible start signal, engage all targets from within the shooting area.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7" name="Google Shape;177;p27"/>
          <p:cNvGraphicFramePr/>
          <p:nvPr/>
        </p:nvGraphicFramePr>
        <p:xfrm>
          <a:off x="158750" y="18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{F6CB74A1-ACF5-4E74-B9A1-BF4B15AD4731}</a:tableStyleId>
              </a:tblPr>
              <a:tblGrid>
                <a:gridCol w="1041400"/>
                <a:gridCol w="4953000"/>
                <a:gridCol w="1003300"/>
              </a:tblGrid>
              <a:tr h="9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Stage </a:t>
                      </a:r>
                      <a:r>
                        <a:rPr b="1" lang="en-US" sz="2000"/>
                        <a:t>8/Bay 7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/>
                        <a:t>X Factor</a:t>
                      </a:r>
                      <a:endParaRPr b="1" i="0" sz="2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Course Designer: </a:t>
                      </a:r>
                      <a:r>
                        <a:rPr b="1" lang="en-US" sz="1200"/>
                        <a:t>Eric Beerbaum</a:t>
                      </a:r>
                      <a:endParaRPr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descr="C:\Documents and Settings\All Users\Documents\TAPS Files\dvc1.gif" id="178" name="Google Shape;17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750" y="217175"/>
            <a:ext cx="1057275" cy="9255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All Users\Documents\TAPS Files\dvc1.gif" id="179" name="Google Shape;17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0336" y="217180"/>
            <a:ext cx="1057275" cy="925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26350"/>
            <a:ext cx="7010399" cy="525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