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BDB6E-E3B9-4512-8500-B7EDE9544B22}">
  <a:tblStyle styleId="{F04BDB6E-E3B9-4512-8500-B7EDE9544B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{F04BDB6E-E3B9-4512-8500-B7EDE9544B22}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 sz="16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Hillary Ensues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N/A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44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both hands touching upper mark. Handgun is loaded and holstered.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with Handgun only from within the shooting area. Everything behind the front fault line is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{F04BDB6E-E3B9-4512-8500-B7EDE9544B22}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Hillary Ensues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398" cy="557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