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20784A-B716-4C07-89DD-8379D55D3A65}">
  <a:tblStyle styleId="{8520784A-B716-4C07-89DD-8379D55D3A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{8520784A-B716-4C07-89DD-8379D55D3A65}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IDPA Field Day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Marcel Englmaier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Carbine: 24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Handgun: 24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start position is standing inside the box.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Handgun loaded and holstered.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Carbine either loaded, stock touching belt, safety on OR staged loaded, safety on on the table(wrists below belt in this case).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all targets from within the shooting areas.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50" y="7216178"/>
            <a:ext cx="4585899" cy="13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{8520784A-B716-4C07-89DD-8379D55D3A65}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IDPA Field Day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Marcel Englmaier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5" y="467950"/>
            <a:ext cx="1102249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950" y="467950"/>
            <a:ext cx="1102249" cy="3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2072100" y="3171025"/>
            <a:ext cx="317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there, trust us. Didn’t make a diagram for this one cuz it’s already built and didn’t have one from the USPSA match to modify :P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