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26D3E-CEBC-4B4F-BFE4-88C99C758F73}">
  <a:tblStyle styleId="{ACD26D3E-CEBC-4B4F-BFE4-88C99C758F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{ACD26D3E-CEBC-4B4F-BFE4-88C99C758F73}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PCSL 2024:1_2 The Standards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PCSL Classifier Team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anywhere in rear shooting area. Handgun is loaded and holstered. Carbine is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left Carbine paper targets and 4 Carbine Clay Pigeons from the left of the wall and right Carbine paper targets and the remaining 4 Carbine Clay Pigeons from the right of the wall.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Abandon Carbine.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Then engage left Handgun steel from the left of the wall and right Handgun steel from the right of the wall. Then engage all Handgun paper targets and re-engage all Handgun steel from Box 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Competitor’s choice which side of wall to engage from first. Reload required with Carbine between first &amp; last shot. Reload required from Handgun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between first &amp; last shot.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{ACD26D3E-CEBC-4B4F-BFE4-88C99C758F73}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PCSL 2024:1_2 The Standards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PCSL Classifier Team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75" y="1403425"/>
            <a:ext cx="5561246" cy="81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