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4EC0E2-9E3C-4CD6-89BD-1F961B630F5D}">
  <a:tblStyle styleId="{C34EC0E2-9E3C-4CD6-89BD-1F961B630F5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{C34EC0E2-9E3C-4CD6-89BD-1F961B630F5D}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XY Factor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Eric Beerbaum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Carbine: 16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Handgun: 16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start position is feet touching either start stick.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Handgun loaded and holstered.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Carbine either loaded, stock touching belt, safety on OR staged loaded, safety on on the table(wrists below belt in this case).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 engage targets from within the shooting areas.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650" y="7216178"/>
            <a:ext cx="4585899" cy="13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{C34EC0E2-9E3C-4CD6-89BD-1F961B630F5D}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7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XY Factor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Eric Beerbaum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75" y="467950"/>
            <a:ext cx="1102249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950" y="467950"/>
            <a:ext cx="1102249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6350"/>
            <a:ext cx="7010399" cy="52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