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3" r:id="rId5"/>
    <p:sldMasterId id="2147483674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F1193D-FC93-4F88-9275-50C670F6B1DC}">
  <a:tblStyle styleId="{89F1193D-FC93-4F88-9275-50C670F6B1D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1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1371600" y="763588"/>
            <a:ext cx="5026025" cy="3768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777875" y="4776788"/>
            <a:ext cx="6215063" cy="4522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3" type="hdr"/>
          </p:nvPr>
        </p:nvSpPr>
        <p:spPr>
          <a:xfrm>
            <a:off x="0" y="0"/>
            <a:ext cx="3370263" cy="500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0" type="dt"/>
          </p:nvPr>
        </p:nvSpPr>
        <p:spPr>
          <a:xfrm>
            <a:off x="4398963" y="0"/>
            <a:ext cx="3370262" cy="500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9555163"/>
            <a:ext cx="3370263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12" type="sldNum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7449af6f9_1_9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2" name="Google Shape;152;g277449af6f9_1_9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77449af6f9_1_9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7449af6f9_1_272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" name="Google Shape;159;g277449af6f9_1_272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77449af6f9_1_272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365125" y="382588"/>
            <a:ext cx="658018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4975" cy="66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503238" y="639763"/>
            <a:ext cx="2360612" cy="22399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/>
          <p:nvPr>
            <p:ph idx="2" type="pic"/>
          </p:nvPr>
        </p:nvSpPr>
        <p:spPr>
          <a:xfrm>
            <a:off x="3109913" y="1382713"/>
            <a:ext cx="3703637" cy="6823075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03238" y="2879725"/>
            <a:ext cx="2360612" cy="533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5241925" y="8742363"/>
            <a:ext cx="1704975" cy="66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365125" y="382588"/>
            <a:ext cx="658018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 rot="5400000">
            <a:off x="488951" y="2122487"/>
            <a:ext cx="6332537" cy="6580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5241925" y="8742363"/>
            <a:ext cx="1704975" cy="66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 rot="5400000">
            <a:off x="2024857" y="3658394"/>
            <a:ext cx="8196262" cy="1644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 rot="5400000">
            <a:off x="-1341437" y="2089150"/>
            <a:ext cx="8196262" cy="4783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5241925" y="8742363"/>
            <a:ext cx="1704975" cy="66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98" name="Google Shape;98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04" name="Google Shape;104;p20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05" name="Google Shape;105;p20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06" name="Google Shape;106;p20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07" name="Google Shape;107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5241925" y="8742363"/>
            <a:ext cx="1704975" cy="66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18" name="Google Shape;118;p22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19" name="Google Shape;119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3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26" name="Google Shape;126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26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26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65125" y="382588"/>
            <a:ext cx="6580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5241925" y="8742363"/>
            <a:ext cx="17049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914400" y="1571625"/>
            <a:ext cx="5486400" cy="33416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914400" y="5043488"/>
            <a:ext cx="5486400" cy="2317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5241925" y="8742363"/>
            <a:ext cx="1704975" cy="66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65125" y="382588"/>
            <a:ext cx="658018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65125" y="2246313"/>
            <a:ext cx="6580188" cy="6332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5241925" y="8742363"/>
            <a:ext cx="1704975" cy="66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98475" y="2393950"/>
            <a:ext cx="6310313" cy="39941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98475" y="6424613"/>
            <a:ext cx="6310313" cy="2100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5241925" y="8742363"/>
            <a:ext cx="1704975" cy="66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65125" y="382588"/>
            <a:ext cx="658018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65125" y="2246313"/>
            <a:ext cx="3213100" cy="6332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730625" y="2246313"/>
            <a:ext cx="3214688" cy="6332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5241925" y="8742363"/>
            <a:ext cx="1704975" cy="66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503238" y="511175"/>
            <a:ext cx="6310312" cy="185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503238" y="2354263"/>
            <a:ext cx="3095625" cy="1152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98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503238" y="3506788"/>
            <a:ext cx="3095625" cy="5159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3" type="body"/>
          </p:nvPr>
        </p:nvSpPr>
        <p:spPr>
          <a:xfrm>
            <a:off x="3703638" y="2354263"/>
            <a:ext cx="3109912" cy="1152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98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4" type="body"/>
          </p:nvPr>
        </p:nvSpPr>
        <p:spPr>
          <a:xfrm>
            <a:off x="3703638" y="3506788"/>
            <a:ext cx="3109912" cy="5159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5241925" y="8742363"/>
            <a:ext cx="1704975" cy="66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365125" y="382588"/>
            <a:ext cx="658018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5241925" y="8742363"/>
            <a:ext cx="1704975" cy="66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503238" y="639763"/>
            <a:ext cx="2360612" cy="22399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09913" y="1382713"/>
            <a:ext cx="3703637" cy="6823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503238" y="2879725"/>
            <a:ext cx="2360612" cy="533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5241925" y="8742363"/>
            <a:ext cx="1704975" cy="66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/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5241925" y="8742363"/>
            <a:ext cx="1704975" cy="66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365125" y="382588"/>
            <a:ext cx="658018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365125" y="2246313"/>
            <a:ext cx="6580188" cy="6332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155" name="Google Shape;15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6" name="Google Shape;156;p28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{89F1193D-FC93-4F88-9275-50C670F6B1DC}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7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Aim Faster</a:t>
                      </a:r>
                      <a:endParaRPr sz="9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</a:t>
                      </a:r>
                      <a:r>
                        <a:rPr lang="en-US" sz="1200"/>
                        <a:t>Eric Beerbaum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Aim Faster </a:t>
                      </a:r>
                      <a:r>
                        <a:rPr lang="en-US" sz="1100" u="none" cap="none" strike="noStrike"/>
                        <a:t>is a </a:t>
                      </a:r>
                      <a:r>
                        <a:rPr lang="en-US" sz="1100"/>
                        <a:t>22</a:t>
                      </a:r>
                      <a:r>
                        <a:rPr lang="en-US" sz="1100" u="none" cap="none" strike="noStrike"/>
                        <a:t> round, 110 point Comstock</a:t>
                      </a:r>
                      <a:r>
                        <a:rPr lang="en-US" sz="1100"/>
                        <a:t> Medium</a:t>
                      </a:r>
                      <a:r>
                        <a:rPr lang="en-US" sz="1100" u="none" cap="none" strike="noStrike"/>
                        <a:t> course. There are </a:t>
                      </a:r>
                      <a:r>
                        <a:rPr lang="en-US" sz="1100"/>
                        <a:t>11</a:t>
                      </a:r>
                      <a:r>
                        <a:rPr lang="en-US" sz="1100" u="none" cap="none" strike="noStrike"/>
                        <a:t> IPSC targets. The best two hits per target will score. The start signal is audible.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/>
                        <a:t>The Handgun start position is standing anywhere outside the shooting area with wrists below belt. Handgun loaded and holstered.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 PCC start position is standing anywhere outside the shooting area, PCC loaded, stock on belt.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On the audible start signal, engage all targets from within the shooting area.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" name="Google Shape;162;p29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{89F1193D-FC93-4F88-9275-50C670F6B1DC}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7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/>
                        <a:t>Aim Faster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Eric Beerbaum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163" name="Google Shape;16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" y="217175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164" name="Google Shape;16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336" y="217180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213" y="3148015"/>
            <a:ext cx="7007750" cy="3328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