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06895D-CE0A-4D88-BB27-3841719AC6EE}">
  <a:tblStyle styleId="{B606895D-CE0A-4D88-BB27-3841719AC6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{B606895D-CE0A-4D88-BB27-3841719AC6EE}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Another Day on an Oil Rig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Kevin Wan</a:t>
                      </a:r>
                      <a:r>
                        <a:rPr lang="en-US" sz="1200"/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Another Day on an Oil Rig</a:t>
                      </a:r>
                      <a:r>
                        <a:rPr lang="en-US" sz="1100" u="none" cap="none" strike="noStrike"/>
                        <a:t> is a 19</a:t>
                      </a:r>
                      <a:r>
                        <a:rPr lang="en-US" sz="1100"/>
                        <a:t> </a:t>
                      </a:r>
                      <a:r>
                        <a:rPr lang="en-US" sz="1100" u="none" cap="none" strike="noStrike"/>
                        <a:t>round</a:t>
                      </a:r>
                      <a:r>
                        <a:rPr lang="en-US" sz="1100" u="none" cap="none" strike="noStrike"/>
                        <a:t>, 95 point Comstock Medium course. There are 7</a:t>
                      </a:r>
                      <a:r>
                        <a:rPr lang="en-US" sz="1100"/>
                        <a:t> USPSA </a:t>
                      </a:r>
                      <a:r>
                        <a:rPr lang="en-US" sz="1100" u="none" cap="none" strike="noStrike"/>
                        <a:t>targets</a:t>
                      </a:r>
                      <a:r>
                        <a:rPr lang="en-US" sz="1100" u="none" cap="none" strike="noStrike"/>
                        <a:t> and 5 steel targets</a:t>
                      </a:r>
                      <a:r>
                        <a:rPr lang="en-US" sz="1100" u="none" cap="none" strike="noStrike"/>
                        <a:t>. The best two hits per target will score.</a:t>
                      </a:r>
                      <a:r>
                        <a:rPr lang="en-US" sz="1100" u="none" cap="none" strike="noStrike"/>
                        <a:t>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hands touching top marks.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PCC loaded and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muzzle touching lower mark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stock on belt, safety on.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areas.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Stomp paddle activates swinger 1 which remains visible at rest.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{B606895D-CE0A-4D88-BB27-3841719AC6EE}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Another Day on an Oil Rig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Kevin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400" cy="518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