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04DC33D-661A-43F0-B25F-BE2C887743B6}">
  <a:tblStyle styleId="{704DC33D-661A-43F0-B25F-BE2C887743B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3617fe42_1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53617fe42_1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53617fe42_1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53617fe42_1_10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g1653617fe42_1_10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653617fe42_1_10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{704DC33D-661A-43F0-B25F-BE2C887743B6}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Bigger Than You Realize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 Eric Beerbaum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Bigger Than You Realize </a:t>
                      </a:r>
                      <a:r>
                        <a:rPr lang="en-US" sz="1100" u="none" cap="none" strike="noStrike"/>
                        <a:t>is an </a:t>
                      </a:r>
                      <a:r>
                        <a:rPr lang="en-US" sz="1100"/>
                        <a:t>18</a:t>
                      </a:r>
                      <a:r>
                        <a:rPr lang="en-US" sz="1100" u="none" cap="none" strike="noStrike"/>
                        <a:t> round, </a:t>
                      </a:r>
                      <a:r>
                        <a:rPr lang="en-US" sz="1100"/>
                        <a:t>90</a:t>
                      </a:r>
                      <a:r>
                        <a:rPr lang="en-US" sz="1100" u="none" cap="none" strike="noStrike"/>
                        <a:t> point COMSTOCK </a:t>
                      </a:r>
                      <a:r>
                        <a:rPr lang="en-US" sz="1100"/>
                        <a:t>medium</a:t>
                      </a:r>
                      <a:r>
                        <a:rPr lang="en-US" sz="1100" u="none" cap="none" strike="noStrike"/>
                        <a:t> course. There are </a:t>
                      </a:r>
                      <a:r>
                        <a:rPr lang="en-US" sz="1100"/>
                        <a:t>seven</a:t>
                      </a:r>
                      <a:r>
                        <a:rPr lang="en-US" sz="1100" u="none" cap="none" strike="noStrike"/>
                        <a:t> </a:t>
                      </a:r>
                      <a:r>
                        <a:rPr lang="en-US" sz="1100"/>
                        <a:t>USPSA</a:t>
                      </a:r>
                      <a:r>
                        <a:rPr lang="en-US" sz="1100" u="none" cap="none" strike="noStrike"/>
                        <a:t> targets and </a:t>
                      </a:r>
                      <a:r>
                        <a:rPr lang="en-US" sz="1100"/>
                        <a:t>four</a:t>
                      </a:r>
                      <a:r>
                        <a:rPr lang="en-US" sz="1100" u="none" cap="none" strike="noStrike"/>
                        <a:t> steel targets. The best two hits per target will score. Steel must fall to score. The start signal is audible.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/>
                        <a:t>The Handgun start position is standing anywhere in the shooting areas, handgun loaded and holstered, wrists above shoulders.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 PCC start position is standing anywhere in the shooting areas, PCC loaded, safety on, held over shoulders.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On the audible start signal</a:t>
                      </a:r>
                      <a:r>
                        <a:rPr lang="en-US" sz="1100"/>
                        <a:t>, engage targets from within the shooting areas.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27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{704DC33D-661A-43F0-B25F-BE2C887743B6}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2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Bigger Than You Realize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/>
                        <a:t>Eric Beerbaum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50" y="217175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179" name="Google Shape;1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0336" y="217180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26370"/>
            <a:ext cx="6368546" cy="8122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