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6AC098-C3E9-4545-9B1D-0896F3957B56}">
  <a:tblStyle styleId="{ED6AC098-C3E9-4545-9B1D-0896F3957B5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{ED6AC098-C3E9-4545-9B1D-0896F3957B56}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Boxed Out Modified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Arthur Wang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Boxed Out Modified (inspired by Inland Empire Boxed Out stage) is a 20 round, 100 point, COMSTOCK Medium course. There are 10 USPSA targets. The best 2 hits per target will score. 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outside of shooting area with feet touching start stick and wrists below belt. Handgun is loaded and holstered.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PCC start position is standing outside of shooting area with feet touching start stick, stock on belt and safety on.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 the audible start signal, engage all targets from within the shooting area.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{ED6AC098-C3E9-4545-9B1D-0896F3957B56}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6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Boxed Out Modified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Arthur Wang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19007" r="32342" t="0"/>
          <a:stretch/>
        </p:blipFill>
        <p:spPr>
          <a:xfrm>
            <a:off x="158750" y="1326375"/>
            <a:ext cx="6997699" cy="8091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