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1" r:id="rId5"/>
    <p:sldMasterId id="2147483672" r:id="rId6"/>
  </p:sldMasterIdLst>
  <p:notesMasterIdLst>
    <p:notesMasterId r:id="rId7"/>
  </p:notesMasterIdLst>
  <p:sldIdLst>
    <p:sldId id="256" r:id="rId8"/>
    <p:sldId id="257" r:id="rId9"/>
  </p:sldIdLst>
  <p:sldSz cy="9601200" cx="7315200"/>
  <p:notesSz cx="7315200" cy="96012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0364D0A-39C1-45AA-8B60-71D181FAAB33}">
  <a:tblStyle styleId="{40364D0A-39C1-45AA-8B60-71D181FAAB33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024" orient="horz"/>
        <p:guide pos="230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286000" y="719138"/>
            <a:ext cx="27432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653617fe42_1_94:notes"/>
          <p:cNvSpPr/>
          <p:nvPr>
            <p:ph idx="2" type="sldImg"/>
          </p:nvPr>
        </p:nvSpPr>
        <p:spPr>
          <a:xfrm>
            <a:off x="2286000" y="719138"/>
            <a:ext cx="27432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7" name="Google Shape;167;g1653617fe42_1_94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g1653617fe42_1_94:notes"/>
          <p:cNvSpPr txBox="1"/>
          <p:nvPr>
            <p:ph idx="12" type="sldNum"/>
          </p:nvPr>
        </p:nvSpPr>
        <p:spPr>
          <a:xfrm>
            <a:off x="4143375" y="9120188"/>
            <a:ext cx="31701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653617fe42_1_100:notes"/>
          <p:cNvSpPr/>
          <p:nvPr>
            <p:ph idx="2" type="sldImg"/>
          </p:nvPr>
        </p:nvSpPr>
        <p:spPr>
          <a:xfrm>
            <a:off x="2286000" y="719138"/>
            <a:ext cx="27432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74" name="Google Shape;174;g1653617fe42_1_100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g1653617fe42_1_100:notes"/>
          <p:cNvSpPr txBox="1"/>
          <p:nvPr>
            <p:ph idx="12" type="sldNum"/>
          </p:nvPr>
        </p:nvSpPr>
        <p:spPr>
          <a:xfrm>
            <a:off x="4143375" y="9120188"/>
            <a:ext cx="31701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489744" y="2115344"/>
            <a:ext cx="6335712" cy="65849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2032000" y="3657600"/>
            <a:ext cx="8189912" cy="16462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-1336675" y="2087563"/>
            <a:ext cx="8189912" cy="4786313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4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4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type="ctrTitle"/>
          </p:nvPr>
        </p:nvSpPr>
        <p:spPr>
          <a:xfrm>
            <a:off x="549275" y="2982913"/>
            <a:ext cx="62166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5"/>
          <p:cNvSpPr txBox="1"/>
          <p:nvPr>
            <p:ph idx="1" type="subTitle"/>
          </p:nvPr>
        </p:nvSpPr>
        <p:spPr>
          <a:xfrm>
            <a:off x="1096963" y="5440363"/>
            <a:ext cx="5121300" cy="24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/>
            </a:lvl2pPr>
            <a:lvl3pPr lvl="2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/>
            </a:lvl3pPr>
            <a:lvl4pPr lvl="3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4pPr>
            <a:lvl5pPr lvl="4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5pPr>
            <a:lvl6pPr lvl="5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6pPr>
            <a:lvl7pPr lvl="6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7pPr>
            <a:lvl8pPr lvl="7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8pPr>
            <a:lvl9pPr lvl="8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9pPr>
          </a:lstStyle>
          <a:p/>
        </p:txBody>
      </p:sp>
      <p:sp>
        <p:nvSpPr>
          <p:cNvPr id="97" name="Google Shape;97;p15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5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5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6"/>
          <p:cNvSpPr txBox="1"/>
          <p:nvPr>
            <p:ph idx="1" type="body"/>
          </p:nvPr>
        </p:nvSpPr>
        <p:spPr>
          <a:xfrm>
            <a:off x="365125" y="2239963"/>
            <a:ext cx="6585000" cy="6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03" name="Google Shape;103;p16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6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6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>
            <p:ph type="title"/>
          </p:nvPr>
        </p:nvSpPr>
        <p:spPr>
          <a:xfrm>
            <a:off x="577850" y="6169025"/>
            <a:ext cx="6218100" cy="19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7"/>
          <p:cNvSpPr txBox="1"/>
          <p:nvPr>
            <p:ph idx="1" type="body"/>
          </p:nvPr>
        </p:nvSpPr>
        <p:spPr>
          <a:xfrm>
            <a:off x="577850" y="4068763"/>
            <a:ext cx="6218100" cy="21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109" name="Google Shape;109;p17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7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7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8"/>
          <p:cNvSpPr txBox="1"/>
          <p:nvPr>
            <p:ph idx="1" type="body"/>
          </p:nvPr>
        </p:nvSpPr>
        <p:spPr>
          <a:xfrm>
            <a:off x="365125" y="2239963"/>
            <a:ext cx="3216300" cy="6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115" name="Google Shape;115;p18"/>
          <p:cNvSpPr txBox="1"/>
          <p:nvPr>
            <p:ph idx="2" type="body"/>
          </p:nvPr>
        </p:nvSpPr>
        <p:spPr>
          <a:xfrm>
            <a:off x="3733800" y="2239963"/>
            <a:ext cx="3216300" cy="6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116" name="Google Shape;116;p18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8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8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365125" y="384175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9"/>
          <p:cNvSpPr txBox="1"/>
          <p:nvPr>
            <p:ph idx="1" type="body"/>
          </p:nvPr>
        </p:nvSpPr>
        <p:spPr>
          <a:xfrm>
            <a:off x="365125" y="2149475"/>
            <a:ext cx="3232200" cy="8955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122" name="Google Shape;122;p19"/>
          <p:cNvSpPr txBox="1"/>
          <p:nvPr>
            <p:ph idx="2" type="body"/>
          </p:nvPr>
        </p:nvSpPr>
        <p:spPr>
          <a:xfrm>
            <a:off x="365125" y="3044825"/>
            <a:ext cx="3232200" cy="55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123" name="Google Shape;123;p19"/>
          <p:cNvSpPr txBox="1"/>
          <p:nvPr>
            <p:ph idx="3" type="body"/>
          </p:nvPr>
        </p:nvSpPr>
        <p:spPr>
          <a:xfrm>
            <a:off x="3716338" y="2149475"/>
            <a:ext cx="3233700" cy="8955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124" name="Google Shape;124;p19"/>
          <p:cNvSpPr txBox="1"/>
          <p:nvPr>
            <p:ph idx="4" type="body"/>
          </p:nvPr>
        </p:nvSpPr>
        <p:spPr>
          <a:xfrm>
            <a:off x="3716338" y="3044825"/>
            <a:ext cx="3233700" cy="55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125" name="Google Shape;125;p19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9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9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0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0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0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365125" y="382588"/>
            <a:ext cx="2406600" cy="162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2860675" y="382588"/>
            <a:ext cx="4089300" cy="81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136" name="Google Shape;136;p21"/>
          <p:cNvSpPr txBox="1"/>
          <p:nvPr>
            <p:ph idx="2" type="body"/>
          </p:nvPr>
        </p:nvSpPr>
        <p:spPr>
          <a:xfrm>
            <a:off x="365125" y="2009775"/>
            <a:ext cx="2406600" cy="65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137" name="Google Shape;137;p21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1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1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ctrTitle"/>
          </p:nvPr>
        </p:nvSpPr>
        <p:spPr>
          <a:xfrm>
            <a:off x="549275" y="2982913"/>
            <a:ext cx="621665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subTitle"/>
          </p:nvPr>
        </p:nvSpPr>
        <p:spPr>
          <a:xfrm>
            <a:off x="1096963" y="5440363"/>
            <a:ext cx="5121275" cy="245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/>
            </a:lvl1pPr>
            <a:lvl2pPr lvl="1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/>
            </a:lvl2pPr>
            <a:lvl3pPr lvl="2" algn="ct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/>
            </a:lvl3pPr>
            <a:lvl4pPr lvl="3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4pPr>
            <a:lvl5pPr lvl="4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5pPr>
            <a:lvl6pPr lvl="5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6pPr>
            <a:lvl7pPr lvl="6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7pPr>
            <a:lvl8pPr lvl="7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8pPr>
            <a:lvl9pPr lvl="8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1433513" y="6721475"/>
            <a:ext cx="43893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2"/>
          <p:cNvSpPr/>
          <p:nvPr>
            <p:ph idx="2" type="pic"/>
          </p:nvPr>
        </p:nvSpPr>
        <p:spPr>
          <a:xfrm>
            <a:off x="1433513" y="857250"/>
            <a:ext cx="4389300" cy="5760900"/>
          </a:xfrm>
          <a:prstGeom prst="rect">
            <a:avLst/>
          </a:prstGeom>
          <a:noFill/>
          <a:ln>
            <a:noFill/>
          </a:ln>
        </p:spPr>
      </p:sp>
      <p:sp>
        <p:nvSpPr>
          <p:cNvPr id="143" name="Google Shape;143;p22"/>
          <p:cNvSpPr txBox="1"/>
          <p:nvPr>
            <p:ph idx="1" type="body"/>
          </p:nvPr>
        </p:nvSpPr>
        <p:spPr>
          <a:xfrm>
            <a:off x="1433513" y="7513638"/>
            <a:ext cx="4389300" cy="11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144" name="Google Shape;144;p22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22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2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23"/>
          <p:cNvSpPr txBox="1"/>
          <p:nvPr>
            <p:ph idx="1" type="body"/>
          </p:nvPr>
        </p:nvSpPr>
        <p:spPr>
          <a:xfrm rot="5400000">
            <a:off x="489725" y="2115313"/>
            <a:ext cx="6335700" cy="6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50" name="Google Shape;150;p23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3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23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type="title"/>
          </p:nvPr>
        </p:nvSpPr>
        <p:spPr>
          <a:xfrm rot="5400000">
            <a:off x="2032024" y="3657713"/>
            <a:ext cx="8190000" cy="16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4"/>
          <p:cNvSpPr txBox="1"/>
          <p:nvPr>
            <p:ph idx="1" type="body"/>
          </p:nvPr>
        </p:nvSpPr>
        <p:spPr>
          <a:xfrm rot="5400000">
            <a:off x="-1336662" y="2087664"/>
            <a:ext cx="8190000" cy="47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56" name="Google Shape;156;p24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4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24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 type="tx">
  <p:cSld name="TITLE_AND_BODY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>
            <p:ph type="title"/>
          </p:nvPr>
        </p:nvSpPr>
        <p:spPr>
          <a:xfrm>
            <a:off x="365125" y="382587"/>
            <a:ext cx="6573900" cy="15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25"/>
          <p:cNvSpPr txBox="1"/>
          <p:nvPr>
            <p:ph idx="1" type="body"/>
          </p:nvPr>
        </p:nvSpPr>
        <p:spPr>
          <a:xfrm>
            <a:off x="365125" y="2246312"/>
            <a:ext cx="6578700" cy="6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5800">
            <a:noAutofit/>
          </a:bodyPr>
          <a:lstStyle>
            <a:lvl1pPr indent="-228600" lvl="0" marL="45720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indent="-228600" lvl="1" marL="914400" rtl="0" algn="l">
              <a:lnSpc>
                <a:spcPct val="87000"/>
              </a:lnSpc>
              <a:spcBef>
                <a:spcPts val="1400"/>
              </a:spcBef>
              <a:spcAft>
                <a:spcPts val="0"/>
              </a:spcAft>
              <a:buSzPts val="3000"/>
              <a:buNone/>
              <a:defRPr/>
            </a:lvl2pPr>
            <a:lvl3pPr indent="-228600" lvl="2" marL="1371600" rtl="0" algn="l">
              <a:lnSpc>
                <a:spcPct val="87000"/>
              </a:lnSpc>
              <a:spcBef>
                <a:spcPts val="1100"/>
              </a:spcBef>
              <a:spcAft>
                <a:spcPts val="0"/>
              </a:spcAft>
              <a:buSzPts val="2500"/>
              <a:buNone/>
              <a:defRPr/>
            </a:lvl3pPr>
            <a:lvl4pPr indent="-228600" lvl="3" marL="1828800" rtl="0" algn="l">
              <a:lnSpc>
                <a:spcPct val="87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  <a:defRPr/>
            </a:lvl4pPr>
            <a:lvl5pPr indent="-228600" lvl="4" marL="2286000" rtl="0" algn="l">
              <a:lnSpc>
                <a:spcPct val="87000"/>
              </a:lnSpc>
              <a:spcBef>
                <a:spcPts val="500"/>
              </a:spcBef>
              <a:spcAft>
                <a:spcPts val="0"/>
              </a:spcAft>
              <a:buSzPts val="2100"/>
              <a:buNone/>
              <a:defRPr/>
            </a:lvl5pPr>
            <a:lvl6pPr indent="-228600" lvl="5" marL="2743200" rtl="0" algn="l">
              <a:lnSpc>
                <a:spcPct val="87000"/>
              </a:lnSpc>
              <a:spcBef>
                <a:spcPts val="200"/>
              </a:spcBef>
              <a:spcAft>
                <a:spcPts val="0"/>
              </a:spcAft>
              <a:buSzPts val="2100"/>
              <a:buNone/>
              <a:defRPr/>
            </a:lvl6pPr>
            <a:lvl7pPr indent="-228600" lvl="6" marL="3200400" rtl="0" algn="l">
              <a:lnSpc>
                <a:spcPct val="87000"/>
              </a:lnSpc>
              <a:spcBef>
                <a:spcPts val="200"/>
              </a:spcBef>
              <a:spcAft>
                <a:spcPts val="0"/>
              </a:spcAft>
              <a:buSzPts val="2100"/>
              <a:buNone/>
              <a:defRPr/>
            </a:lvl7pPr>
            <a:lvl8pPr indent="-228600" lvl="7" marL="3657600" rtl="0" algn="l">
              <a:lnSpc>
                <a:spcPct val="87000"/>
              </a:lnSpc>
              <a:spcBef>
                <a:spcPts val="200"/>
              </a:spcBef>
              <a:spcAft>
                <a:spcPts val="0"/>
              </a:spcAft>
              <a:buSzPts val="2100"/>
              <a:buNone/>
              <a:defRPr/>
            </a:lvl8pPr>
            <a:lvl9pPr indent="-228600" lvl="8" marL="4114800" rtl="0" algn="l">
              <a:lnSpc>
                <a:spcPct val="87000"/>
              </a:lnSpc>
              <a:spcBef>
                <a:spcPts val="200"/>
              </a:spcBef>
              <a:spcAft>
                <a:spcPts val="200"/>
              </a:spcAft>
              <a:buSzPts val="2100"/>
              <a:buNone/>
              <a:defRPr/>
            </a:lvl9pPr>
          </a:lstStyle>
          <a:p/>
        </p:txBody>
      </p:sp>
      <p:sp>
        <p:nvSpPr>
          <p:cNvPr id="162" name="Google Shape;162;p25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3" name="Google Shape;163;p25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4" name="Google Shape;164;p25"/>
          <p:cNvSpPr txBox="1"/>
          <p:nvPr>
            <p:ph idx="12" type="sldNum"/>
          </p:nvPr>
        </p:nvSpPr>
        <p:spPr>
          <a:xfrm>
            <a:off x="5241925" y="8742362"/>
            <a:ext cx="1698600" cy="6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577850" y="6169025"/>
            <a:ext cx="6218238" cy="1908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577850" y="4068763"/>
            <a:ext cx="6218238" cy="2100262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365125" y="2239963"/>
            <a:ext cx="3216275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3733800" y="2239963"/>
            <a:ext cx="3216275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365125" y="384175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365125" y="2149475"/>
            <a:ext cx="3232150" cy="89535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365125" y="3044825"/>
            <a:ext cx="3232150" cy="553243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3716338" y="2149475"/>
            <a:ext cx="3233737" cy="89535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3716338" y="3044825"/>
            <a:ext cx="3233737" cy="553243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365125" y="382588"/>
            <a:ext cx="2406650" cy="1627187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2860675" y="382588"/>
            <a:ext cx="4089400" cy="81946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365125" y="2009775"/>
            <a:ext cx="2406650" cy="656748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433513" y="6721475"/>
            <a:ext cx="4389437" cy="792163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433513" y="857250"/>
            <a:ext cx="4389437" cy="576103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433513" y="7513638"/>
            <a:ext cx="4389437" cy="11271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44500" lvl="0" marL="457200" marR="0" rtl="0" algn="l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Char char="•"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191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–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735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1950" lvl="3" marL="18288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61950" lvl="4" marL="22860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61950" lvl="5" marL="27432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61950" lvl="6" marL="32004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61950" lvl="7" marL="36576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61950" lvl="8" marL="41148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13"/>
          <p:cNvSpPr txBox="1"/>
          <p:nvPr>
            <p:ph idx="1" type="body"/>
          </p:nvPr>
        </p:nvSpPr>
        <p:spPr>
          <a:xfrm>
            <a:off x="365125" y="2239963"/>
            <a:ext cx="6585000" cy="6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44500" lvl="0" marL="457200" marR="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Char char="•"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191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–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735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1950" lvl="3" marL="18288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61950" lvl="4" marL="22860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61950" lvl="5" marL="27432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61950" lvl="6" marL="32004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61950" lvl="7" marL="36576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61950" lvl="8" marL="41148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13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Google Shape;88;p13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Google Shape;89;p13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Documents and Settings\All Users\Documents\TAPS Files\dvc1.gif" id="170" name="Google Shape;170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28961" y="7709042"/>
            <a:ext cx="1057275" cy="92551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1" name="Google Shape;171;p26"/>
          <p:cNvGraphicFramePr/>
          <p:nvPr/>
        </p:nvGraphicFramePr>
        <p:xfrm>
          <a:off x="342898" y="74942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{40364D0A-39C1-45AA-8B60-71D181FAAB33}</a:tableStyleId>
              </a:tblPr>
              <a:tblGrid>
                <a:gridCol w="6629400"/>
              </a:tblGrid>
              <a:tr h="1259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Stage </a:t>
                      </a:r>
                      <a:r>
                        <a:rPr lang="en-US" sz="1600"/>
                        <a:t>6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/>
                        <a:t>Careful, He’s a Hero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Course Designer: </a:t>
                      </a:r>
                      <a:r>
                        <a:rPr lang="en-US" sz="1200"/>
                        <a:t>Jordan Rogers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37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Careful, He’s a Hero </a:t>
                      </a:r>
                      <a:r>
                        <a:rPr lang="en-US" sz="1100" u="none" cap="none" strike="noStrike"/>
                        <a:t>is a </a:t>
                      </a:r>
                      <a:r>
                        <a:rPr lang="en-US" sz="1100"/>
                        <a:t>16</a:t>
                      </a:r>
                      <a:r>
                        <a:rPr lang="en-US" sz="1100" u="none" cap="none" strike="noStrike"/>
                        <a:t> round, </a:t>
                      </a:r>
                      <a:r>
                        <a:rPr lang="en-US" sz="1100"/>
                        <a:t>80</a:t>
                      </a:r>
                      <a:r>
                        <a:rPr lang="en-US" sz="1100" u="none" cap="none" strike="noStrike"/>
                        <a:t> point</a:t>
                      </a:r>
                      <a:r>
                        <a:rPr lang="en-US" sz="1100"/>
                        <a:t> Virginia Count Medium</a:t>
                      </a:r>
                      <a:r>
                        <a:rPr lang="en-US" sz="1100" u="none" cap="none" strike="noStrike"/>
                        <a:t> course. There are </a:t>
                      </a:r>
                      <a:r>
                        <a:rPr lang="en-US" sz="1100"/>
                        <a:t>8 USPSA</a:t>
                      </a:r>
                      <a:r>
                        <a:rPr lang="en-US" sz="1100" u="none" cap="none" strike="noStrike"/>
                        <a:t> targets. The best two hits per target will score. The start signal is audible.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0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The Handgun start position is standing with toes touching marks and wrists above shoulders. Handgun is loaded and holstered.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The PCC start position is standing with toes touching marks with PCC loaded, safety on, stock on belt.</a:t>
                      </a:r>
                      <a:endParaRPr sz="11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79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On the audible start signal</a:t>
                      </a:r>
                      <a:r>
                        <a:rPr lang="en-US" sz="1100"/>
                        <a:t>, engage targets as visible within the shooting areas with ONLY two rounds each. 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7" name="Google Shape;177;p27"/>
          <p:cNvGraphicFramePr/>
          <p:nvPr/>
        </p:nvGraphicFramePr>
        <p:xfrm>
          <a:off x="158750" y="185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{40364D0A-39C1-45AA-8B60-71D181FAAB33}</a:tableStyleId>
              </a:tblPr>
              <a:tblGrid>
                <a:gridCol w="1041400"/>
                <a:gridCol w="4953000"/>
                <a:gridCol w="1003300"/>
              </a:tblGrid>
              <a:tr h="987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b="0" i="0" sz="3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Stage </a:t>
                      </a:r>
                      <a:r>
                        <a:rPr b="1" lang="en-US" sz="2000"/>
                        <a:t>6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/>
                        <a:t>Careful, He’s a Hero</a:t>
                      </a:r>
                      <a:endParaRPr b="1" i="0" sz="2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42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Course Designer: </a:t>
                      </a:r>
                      <a:r>
                        <a:rPr b="1" lang="en-US" sz="1200"/>
                        <a:t>Jordan Rogers</a:t>
                      </a:r>
                      <a:endParaRPr/>
                    </a:p>
                  </a:txBody>
                  <a:tcPr marT="45725" marB="45725" marR="45725" marL="457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b="0" i="0" sz="3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descr="C:\Documents and Settings\All Users\Documents\TAPS Files\dvc1.gif" id="178" name="Google Shape;178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8750" y="217175"/>
            <a:ext cx="1057275" cy="92551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Documents and Settings\All Users\Documents\TAPS Files\dvc1.gif" id="179" name="Google Shape;179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20336" y="217180"/>
            <a:ext cx="1057275" cy="925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7"/>
          <p:cNvPicPr preferRelativeResize="0"/>
          <p:nvPr/>
        </p:nvPicPr>
        <p:blipFill rotWithShape="1">
          <a:blip r:embed="rId4">
            <a:alphaModFix/>
          </a:blip>
          <a:srcRect b="0" l="16511" r="12100" t="0"/>
          <a:stretch/>
        </p:blipFill>
        <p:spPr>
          <a:xfrm>
            <a:off x="0" y="1889575"/>
            <a:ext cx="7315200" cy="57643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