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D23423-58E0-4E82-B8C1-5BC2611D578B}">
  <a:tblStyle styleId="{8AD23423-58E0-4E82-B8C1-5BC2611D578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{8AD23423-58E0-4E82-B8C1-5BC2611D578B}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 u="none" cap="none" strike="noStrike"/>
                        <a:t>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Hey Stranger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Xuzi Zhou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Hey Stranger</a:t>
                      </a:r>
                      <a:r>
                        <a:rPr lang="en-US" sz="1100" u="none" cap="none" strike="noStrike"/>
                        <a:t> is a </a:t>
                      </a:r>
                      <a:r>
                        <a:rPr lang="en-US" sz="1100"/>
                        <a:t>8</a:t>
                      </a:r>
                      <a:r>
                        <a:rPr lang="en-US" sz="1100" u="none" cap="none" strike="noStrike"/>
                        <a:t> round</a:t>
                      </a:r>
                      <a:r>
                        <a:rPr lang="en-US" sz="1100" u="none" cap="none" strike="noStrike"/>
                        <a:t>, </a:t>
                      </a:r>
                      <a:r>
                        <a:rPr lang="en-US" sz="1100"/>
                        <a:t>40</a:t>
                      </a:r>
                      <a:r>
                        <a:rPr lang="en-US" sz="1100" u="none" cap="none" strike="noStrike"/>
                        <a:t> point </a:t>
                      </a:r>
                      <a:r>
                        <a:rPr lang="en-US" sz="1100" u="none" cap="none" strike="noStrike"/>
                        <a:t>COMSTOCK</a:t>
                      </a:r>
                      <a:r>
                        <a:rPr lang="en-US" sz="1100" u="none" cap="none" strike="noStrike"/>
                        <a:t> </a:t>
                      </a:r>
                      <a:r>
                        <a:rPr lang="en-US" sz="1100" u="none" cap="none" strike="noStrike"/>
                        <a:t>SHORT</a:t>
                      </a:r>
                      <a:r>
                        <a:rPr lang="en-US" sz="1100" u="none" cap="none" strike="noStrike"/>
                        <a:t> course. There are </a:t>
                      </a:r>
                      <a:r>
                        <a:rPr lang="en-US" sz="1100"/>
                        <a:t>3</a:t>
                      </a:r>
                      <a:r>
                        <a:rPr lang="en-US" sz="1100" u="none" cap="none" strike="noStrike"/>
                        <a:t> </a:t>
                      </a:r>
                      <a:r>
                        <a:rPr lang="en-US" sz="1100"/>
                        <a:t>USPSA</a:t>
                      </a:r>
                      <a:r>
                        <a:rPr lang="en-US" sz="1100" u="none" cap="none" strike="noStrike"/>
                        <a:t> targets</a:t>
                      </a:r>
                      <a:r>
                        <a:rPr lang="en-US" sz="1100" u="none" cap="none" strike="noStrike"/>
                        <a:t> and 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/>
                        <a:t> steel targets</a:t>
                      </a:r>
                      <a:r>
                        <a:rPr lang="en-US" sz="1100" u="none" cap="none" strike="noStrike"/>
                        <a:t>. The best two hits per target will score.</a:t>
                      </a:r>
                      <a:r>
                        <a:rPr lang="en-US" sz="1100" u="none" cap="none" strike="noStrike"/>
                        <a:t>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</a:t>
                      </a:r>
                      <a:r>
                        <a:rPr lang="en-US" sz="1100"/>
                        <a:t>Handgun </a:t>
                      </a:r>
                      <a:r>
                        <a:rPr lang="en-US" sz="1100"/>
                        <a:t>start position is standing in the shooting area with wrists below belt. Handgun loaded and holstered.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in the shooting area with safety on, stock on belt, muzzle pointing downrange.</a:t>
                      </a:r>
                      <a:r>
                        <a:rPr lang="en-US" sz="1100"/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all targets from within the shooting area.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P1 activates T1 &amp; T2, P2 activates T3. All remain visible at rest.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{8AD23423-58E0-4E82-B8C1-5BC2611D578B}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6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Hey Stranger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Xuzi Zhou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12" y="1485075"/>
            <a:ext cx="6784976" cy="508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