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6E93B8-7355-4450-84F9-010522E4B1B9}">
  <a:tblStyle styleId="{E26E93B8-7355-4450-84F9-010522E4B1B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{E26E93B8-7355-4450-84F9-010522E4B1B9}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Hidden Cavern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2020 IPSC Alberta Provincial &amp;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Hidden Cavern</a:t>
                      </a:r>
                      <a:r>
                        <a:rPr lang="en-US" sz="1100" u="none" cap="none" strike="noStrike"/>
                        <a:t> is a 23 round, 115 point Comstock Long course. There are </a:t>
                      </a:r>
                      <a:r>
                        <a:rPr lang="en-US" sz="1100"/>
                        <a:t>10 IPSC t</a:t>
                      </a:r>
                      <a:r>
                        <a:rPr lang="en-US" sz="1100" u="none" cap="none" strike="noStrike"/>
                        <a:t>argets and 3 steel 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score. </a:t>
                      </a:r>
                      <a:r>
                        <a:rPr lang="en-US" sz="1100"/>
                        <a:t>Steel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must fall to score. </a:t>
                      </a:r>
                      <a:r>
                        <a:rPr lang="en-US" sz="1100" u="none" cap="none" strike="noStrike"/>
                        <a:t>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facing uprange with feet touching marks and wrists above shoulders.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with feet touching marks facing squarely(feet, hips, shoulders, head, muzzle) downrange. PCC is </a:t>
                      </a:r>
                      <a:r>
                        <a:rPr b="1" lang="en-US" sz="1100"/>
                        <a:t>unloaded </a:t>
                      </a:r>
                      <a:r>
                        <a:rPr lang="en-US" sz="1100"/>
                        <a:t>with stock on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Activator plate activates maxtrap which remains visible at rest.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{E26E93B8-7355-4450-84F9-010522E4B1B9}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Hidden Cavern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2020 IPSC Alberta P</a:t>
                      </a:r>
                      <a:r>
                        <a:rPr b="1" lang="en-US" sz="1200"/>
                        <a:t>rovincial &amp;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1" cy="580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