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0E245-638C-4A23-8957-F04EF71D704C}">
  <a:tblStyle styleId="{0450E245-638C-4A23-8957-F04EF71D70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{0450E245-638C-4A23-8957-F04EF71D704C}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I Hate My Life And You’re Gonna Hate It Too</a:t>
                      </a:r>
                      <a:endParaRPr sz="2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r>
                        <a:rPr lang="en-US" sz="1200"/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 Hate My Life And You’re Gonna Hate It Too i</a:t>
                      </a:r>
                      <a:r>
                        <a:rPr lang="en-US" sz="1100" u="none" cap="none" strike="noStrike"/>
                        <a:t>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round, 120 point Standards Exercis</a:t>
                      </a:r>
                      <a:r>
                        <a:rPr lang="en-US" sz="1100"/>
                        <a:t>e</a:t>
                      </a:r>
                      <a:r>
                        <a:rPr lang="en-US" sz="1100" u="none" cap="none" strike="noStrike"/>
                        <a:t>. There are </a:t>
                      </a:r>
                      <a:r>
                        <a:rPr lang="en-US" sz="1100"/>
                        <a:t>6 USPSA</a:t>
                      </a:r>
                      <a:r>
                        <a:rPr lang="en-US" sz="1100" u="none" cap="none" strike="noStrike"/>
                        <a:t> targets. The best 4 hits per target will score.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anywhere in the shooting area with wrists below belt.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anywhere in the shooting area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1: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with 1 shot each freestyle, perform a mandatory reload, then engage all targets with one shot each Strong Hand Only.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with 1 shot each freestyle, perform a mandatory reload, then engage all targets with one shot each Weak Hand Only.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{0450E245-638C-4A23-8957-F04EF71D704C}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800"/>
                        <a:t>I Hate My Life And You’re Gonna Hate It Too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5775"/>
            <a:ext cx="70104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